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4" end="11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90952"/>
  </p:normalViewPr>
  <p:slideViewPr>
    <p:cSldViewPr>
      <p:cViewPr varScale="1">
        <p:scale>
          <a:sx n="111" d="100"/>
          <a:sy n="111" d="100"/>
        </p:scale>
        <p:origin x="1120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10" name="Group 118">
            <a:extLst>
              <a:ext uri="{FF2B5EF4-FFF2-40B4-BE49-F238E27FC236}">
                <a16:creationId xmlns:a16="http://schemas.microsoft.com/office/drawing/2014/main" id="{B608F00E-09FE-154E-8147-54F540C5F428}"/>
              </a:ext>
            </a:extLst>
          </p:cNvPr>
          <p:cNvGrpSpPr>
            <a:grpSpLocks/>
          </p:cNvGrpSpPr>
          <p:nvPr/>
        </p:nvGrpSpPr>
        <p:grpSpPr bwMode="auto">
          <a:xfrm>
            <a:off x="0" y="2895600"/>
            <a:ext cx="9144000" cy="3962400"/>
            <a:chOff x="0" y="1824"/>
            <a:chExt cx="5760" cy="2496"/>
          </a:xfrm>
        </p:grpSpPr>
        <p:grpSp>
          <p:nvGrpSpPr>
            <p:cNvPr id="33909" name="Group 117">
              <a:extLst>
                <a:ext uri="{FF2B5EF4-FFF2-40B4-BE49-F238E27FC236}">
                  <a16:creationId xmlns:a16="http://schemas.microsoft.com/office/drawing/2014/main" id="{B0073933-4DF3-C744-BF10-4FA06C2B31A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0" y="1824"/>
              <a:ext cx="5760" cy="2496"/>
              <a:chOff x="0" y="1824"/>
              <a:chExt cx="5760" cy="2496"/>
            </a:xfrm>
          </p:grpSpPr>
          <p:sp>
            <p:nvSpPr>
              <p:cNvPr id="33894" name="Rectangle 102">
                <a:extLst>
                  <a:ext uri="{FF2B5EF4-FFF2-40B4-BE49-F238E27FC236}">
                    <a16:creationId xmlns:a16="http://schemas.microsoft.com/office/drawing/2014/main" id="{CC55481A-CDB3-E04E-8FE6-2C4020858F62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ltGray">
              <a:xfrm>
                <a:off x="5280" y="3264"/>
                <a:ext cx="336" cy="10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5" name="Rectangle 103">
                <a:extLst>
                  <a:ext uri="{FF2B5EF4-FFF2-40B4-BE49-F238E27FC236}">
                    <a16:creationId xmlns:a16="http://schemas.microsoft.com/office/drawing/2014/main" id="{5F186422-4BB4-6244-BEAB-802E3D101C0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ltGray">
              <a:xfrm>
                <a:off x="144" y="3264"/>
                <a:ext cx="336" cy="10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95" name="Rectangle 3">
                <a:extLst>
                  <a:ext uri="{FF2B5EF4-FFF2-40B4-BE49-F238E27FC236}">
                    <a16:creationId xmlns:a16="http://schemas.microsoft.com/office/drawing/2014/main" id="{17E71ACF-58F5-144C-B1F7-610DC8EF667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ltGray">
              <a:xfrm>
                <a:off x="5280" y="2496"/>
                <a:ext cx="336" cy="1056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96" name="Rectangle 4">
                <a:extLst>
                  <a:ext uri="{FF2B5EF4-FFF2-40B4-BE49-F238E27FC236}">
                    <a16:creationId xmlns:a16="http://schemas.microsoft.com/office/drawing/2014/main" id="{DFE6FE66-22B9-5E42-9CD2-0B2505E816D7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hidden">
              <a:xfrm>
                <a:off x="0" y="1824"/>
                <a:ext cx="5760" cy="288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97" name="Rectangle 5">
                <a:extLst>
                  <a:ext uri="{FF2B5EF4-FFF2-40B4-BE49-F238E27FC236}">
                    <a16:creationId xmlns:a16="http://schemas.microsoft.com/office/drawing/2014/main" id="{9062900F-8332-434A-B964-8F0B733D47B7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hidden">
              <a:xfrm>
                <a:off x="5616" y="2064"/>
                <a:ext cx="144" cy="225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98" name="Rectangle 6">
                <a:extLst>
                  <a:ext uri="{FF2B5EF4-FFF2-40B4-BE49-F238E27FC236}">
                    <a16:creationId xmlns:a16="http://schemas.microsoft.com/office/drawing/2014/main" id="{F47D6AC7-3682-2C47-877B-6D5B34F1CB8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hidden">
              <a:xfrm>
                <a:off x="0" y="2112"/>
                <a:ext cx="144" cy="2208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99" name="Rectangle 7">
                <a:extLst>
                  <a:ext uri="{FF2B5EF4-FFF2-40B4-BE49-F238E27FC236}">
                    <a16:creationId xmlns:a16="http://schemas.microsoft.com/office/drawing/2014/main" id="{99115BB1-1A32-D047-861E-5F57DCB299A1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ltGray">
              <a:xfrm>
                <a:off x="144" y="2496"/>
                <a:ext cx="336" cy="1056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3800" name="Group 8">
                <a:extLst>
                  <a:ext uri="{FF2B5EF4-FFF2-40B4-BE49-F238E27FC236}">
                    <a16:creationId xmlns:a16="http://schemas.microsoft.com/office/drawing/2014/main" id="{7E1D60FD-6BA9-A845-B4A4-114BF6C3753E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8" y="2032"/>
                <a:ext cx="5724" cy="608"/>
                <a:chOff x="8" y="32"/>
                <a:chExt cx="5724" cy="608"/>
              </a:xfrm>
            </p:grpSpPr>
            <p:sp>
              <p:nvSpPr>
                <p:cNvPr id="33801" name="AutoShape 9">
                  <a:extLst>
                    <a:ext uri="{FF2B5EF4-FFF2-40B4-BE49-F238E27FC236}">
                      <a16:creationId xmlns:a16="http://schemas.microsoft.com/office/drawing/2014/main" id="{B1A7FD73-7DEC-194E-86BE-E2CC46C27D2C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56" y="32"/>
                  <a:ext cx="5641" cy="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2" name="Rectangle 10">
                  <a:extLst>
                    <a:ext uri="{FF2B5EF4-FFF2-40B4-BE49-F238E27FC236}">
                      <a16:creationId xmlns:a16="http://schemas.microsoft.com/office/drawing/2014/main" id="{074EB68E-0897-D74F-8545-E9802349B353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248" y="56"/>
                  <a:ext cx="5232" cy="56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3803" name="Group 11">
                  <a:extLst>
                    <a:ext uri="{FF2B5EF4-FFF2-40B4-BE49-F238E27FC236}">
                      <a16:creationId xmlns:a16="http://schemas.microsoft.com/office/drawing/2014/main" id="{1D40F5FD-ED61-D343-8663-043C23C52246}"/>
                    </a:ext>
                  </a:extLst>
                </p:cNvPr>
                <p:cNvGrpSpPr>
                  <a:grpSpLocks/>
                </p:cNvGrpSpPr>
                <p:nvPr userDrawn="1"/>
              </p:nvGrpSpPr>
              <p:grpSpPr bwMode="auto">
                <a:xfrm>
                  <a:off x="272" y="400"/>
                  <a:ext cx="5208" cy="113"/>
                  <a:chOff x="254" y="463"/>
                  <a:chExt cx="5208" cy="113"/>
                </a:xfrm>
              </p:grpSpPr>
              <p:sp>
                <p:nvSpPr>
                  <p:cNvPr id="33804" name="Freeform 12">
                    <a:extLst>
                      <a:ext uri="{FF2B5EF4-FFF2-40B4-BE49-F238E27FC236}">
                        <a16:creationId xmlns:a16="http://schemas.microsoft.com/office/drawing/2014/main" id="{A17CF741-2CB4-E046-9C1B-F4182AE512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>
                      <a:gd name="T0" fmla="*/ 230 w 230"/>
                      <a:gd name="T1" fmla="*/ 0 h 96"/>
                      <a:gd name="T2" fmla="*/ 182 w 230"/>
                      <a:gd name="T3" fmla="*/ 0 h 96"/>
                      <a:gd name="T4" fmla="*/ 0 w 230"/>
                      <a:gd name="T5" fmla="*/ 78 h 96"/>
                      <a:gd name="T6" fmla="*/ 86 w 230"/>
                      <a:gd name="T7" fmla="*/ 96 h 96"/>
                      <a:gd name="T8" fmla="*/ 204 w 230"/>
                      <a:gd name="T9" fmla="*/ 96 h 96"/>
                      <a:gd name="T10" fmla="*/ 230 w 230"/>
                      <a:gd name="T11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1796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805" name="Freeform 13">
                    <a:extLst>
                      <a:ext uri="{FF2B5EF4-FFF2-40B4-BE49-F238E27FC236}">
                        <a16:creationId xmlns:a16="http://schemas.microsoft.com/office/drawing/2014/main" id="{0851FF14-197C-C346-B80E-DFA22974AC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>
                      <a:gd name="T0" fmla="*/ 230 w 230"/>
                      <a:gd name="T1" fmla="*/ 0 h 96"/>
                      <a:gd name="T2" fmla="*/ 182 w 230"/>
                      <a:gd name="T3" fmla="*/ 0 h 96"/>
                      <a:gd name="T4" fmla="*/ 0 w 230"/>
                      <a:gd name="T5" fmla="*/ 78 h 96"/>
                      <a:gd name="T6" fmla="*/ 86 w 230"/>
                      <a:gd name="T7" fmla="*/ 96 h 96"/>
                      <a:gd name="T8" fmla="*/ 204 w 230"/>
                      <a:gd name="T9" fmla="*/ 96 h 96"/>
                      <a:gd name="T10" fmla="*/ 230 w 230"/>
                      <a:gd name="T11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1796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33806" name="Group 14">
                    <a:extLst>
                      <a:ext uri="{FF2B5EF4-FFF2-40B4-BE49-F238E27FC236}">
                        <a16:creationId xmlns:a16="http://schemas.microsoft.com/office/drawing/2014/main" id="{95E1A3C3-A77F-F748-865C-A826439176B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33807" name="Group 15">
                      <a:extLst>
                        <a:ext uri="{FF2B5EF4-FFF2-40B4-BE49-F238E27FC236}">
                          <a16:creationId xmlns:a16="http://schemas.microsoft.com/office/drawing/2014/main" id="{0E447BEC-0637-5F4D-8B70-1F814FBADCF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33808" name="Group 16">
                        <a:extLst>
                          <a:ext uri="{FF2B5EF4-FFF2-40B4-BE49-F238E27FC236}">
                            <a16:creationId xmlns:a16="http://schemas.microsoft.com/office/drawing/2014/main" id="{D395FF7B-707C-5C4F-9B5C-8F51164C00D3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09" name="Freeform 17">
                          <a:extLst>
                            <a:ext uri="{FF2B5EF4-FFF2-40B4-BE49-F238E27FC236}">
                              <a16:creationId xmlns:a16="http://schemas.microsoft.com/office/drawing/2014/main" id="{78BCA113-E9EC-784D-B236-F64974CA6BB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10" name="Freeform 18">
                          <a:extLst>
                            <a:ext uri="{FF2B5EF4-FFF2-40B4-BE49-F238E27FC236}">
                              <a16:creationId xmlns:a16="http://schemas.microsoft.com/office/drawing/2014/main" id="{33265067-86AC-DE4C-94C2-0F5F62EAAAE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11" name="Group 19">
                        <a:extLst>
                          <a:ext uri="{FF2B5EF4-FFF2-40B4-BE49-F238E27FC236}">
                            <a16:creationId xmlns:a16="http://schemas.microsoft.com/office/drawing/2014/main" id="{011DEA33-1BA4-3047-9487-9D4539482A12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12" name="Freeform 20">
                          <a:extLst>
                            <a:ext uri="{FF2B5EF4-FFF2-40B4-BE49-F238E27FC236}">
                              <a16:creationId xmlns:a16="http://schemas.microsoft.com/office/drawing/2014/main" id="{ED62A2DB-6118-0647-98F7-430E7E3A318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13" name="Freeform 21">
                          <a:extLst>
                            <a:ext uri="{FF2B5EF4-FFF2-40B4-BE49-F238E27FC236}">
                              <a16:creationId xmlns:a16="http://schemas.microsoft.com/office/drawing/2014/main" id="{65818101-A41F-964C-8756-A97E06E4690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14" name="Group 22">
                        <a:extLst>
                          <a:ext uri="{FF2B5EF4-FFF2-40B4-BE49-F238E27FC236}">
                            <a16:creationId xmlns:a16="http://schemas.microsoft.com/office/drawing/2014/main" id="{0E412EE9-60FE-AC40-97D8-D058A9AB69CB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33815" name="Freeform 23">
                          <a:extLst>
                            <a:ext uri="{FF2B5EF4-FFF2-40B4-BE49-F238E27FC236}">
                              <a16:creationId xmlns:a16="http://schemas.microsoft.com/office/drawing/2014/main" id="{C864A634-3BFD-CE45-B12D-A7E28D60EF7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16" name="Freeform 24">
                          <a:extLst>
                            <a:ext uri="{FF2B5EF4-FFF2-40B4-BE49-F238E27FC236}">
                              <a16:creationId xmlns:a16="http://schemas.microsoft.com/office/drawing/2014/main" id="{8E34C33E-1FEE-E042-B4EA-064590699F2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17" name="Group 25">
                        <a:extLst>
                          <a:ext uri="{FF2B5EF4-FFF2-40B4-BE49-F238E27FC236}">
                            <a16:creationId xmlns:a16="http://schemas.microsoft.com/office/drawing/2014/main" id="{BB1DC37E-2F0A-8744-AF42-5AA873DE1BBE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18" name="Freeform 26">
                          <a:extLst>
                            <a:ext uri="{FF2B5EF4-FFF2-40B4-BE49-F238E27FC236}">
                              <a16:creationId xmlns:a16="http://schemas.microsoft.com/office/drawing/2014/main" id="{2169C45B-5D3C-794F-90D4-FA5487DB03E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19" name="Freeform 27">
                          <a:extLst>
                            <a:ext uri="{FF2B5EF4-FFF2-40B4-BE49-F238E27FC236}">
                              <a16:creationId xmlns:a16="http://schemas.microsoft.com/office/drawing/2014/main" id="{29E34E8E-6AAF-C249-B1E6-9B241602D6A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20" name="Group 28">
                        <a:extLst>
                          <a:ext uri="{FF2B5EF4-FFF2-40B4-BE49-F238E27FC236}">
                            <a16:creationId xmlns:a16="http://schemas.microsoft.com/office/drawing/2014/main" id="{1FA2DD9C-14C4-EC4E-AFA9-59068204289B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21" name="Freeform 29">
                          <a:extLst>
                            <a:ext uri="{FF2B5EF4-FFF2-40B4-BE49-F238E27FC236}">
                              <a16:creationId xmlns:a16="http://schemas.microsoft.com/office/drawing/2014/main" id="{72B6782F-1ED3-5440-9055-B84999B1E2E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22" name="Freeform 30">
                          <a:extLst>
                            <a:ext uri="{FF2B5EF4-FFF2-40B4-BE49-F238E27FC236}">
                              <a16:creationId xmlns:a16="http://schemas.microsoft.com/office/drawing/2014/main" id="{05259574-521F-6F44-9A89-E701A47E4F6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23" name="Group 31">
                        <a:extLst>
                          <a:ext uri="{FF2B5EF4-FFF2-40B4-BE49-F238E27FC236}">
                            <a16:creationId xmlns:a16="http://schemas.microsoft.com/office/drawing/2014/main" id="{255960CB-2B49-7C46-B2EF-189EC1C62B63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24" name="Freeform 32">
                          <a:extLst>
                            <a:ext uri="{FF2B5EF4-FFF2-40B4-BE49-F238E27FC236}">
                              <a16:creationId xmlns:a16="http://schemas.microsoft.com/office/drawing/2014/main" id="{8CABB057-90B5-8645-9F49-B96475C5F28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25" name="Freeform 33">
                          <a:extLst>
                            <a:ext uri="{FF2B5EF4-FFF2-40B4-BE49-F238E27FC236}">
                              <a16:creationId xmlns:a16="http://schemas.microsoft.com/office/drawing/2014/main" id="{5F6D3C59-FA02-1A46-A1F2-28CB8343F01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26" name="Group 34">
                        <a:extLst>
                          <a:ext uri="{FF2B5EF4-FFF2-40B4-BE49-F238E27FC236}">
                            <a16:creationId xmlns:a16="http://schemas.microsoft.com/office/drawing/2014/main" id="{2657F246-E6CD-BF4E-877E-859C557DA321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27" name="Freeform 35">
                          <a:extLst>
                            <a:ext uri="{FF2B5EF4-FFF2-40B4-BE49-F238E27FC236}">
                              <a16:creationId xmlns:a16="http://schemas.microsoft.com/office/drawing/2014/main" id="{6105113F-F70D-CC4B-A5AE-1648E45207E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28" name="Freeform 36">
                          <a:extLst>
                            <a:ext uri="{FF2B5EF4-FFF2-40B4-BE49-F238E27FC236}">
                              <a16:creationId xmlns:a16="http://schemas.microsoft.com/office/drawing/2014/main" id="{1220DFD9-1494-B441-85B4-C944D00281D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3829" name="Group 37">
                      <a:extLst>
                        <a:ext uri="{FF2B5EF4-FFF2-40B4-BE49-F238E27FC236}">
                          <a16:creationId xmlns:a16="http://schemas.microsoft.com/office/drawing/2014/main" id="{290B3499-5673-CC42-A34A-F58D0ADD7E2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30" name="Freeform 38">
                        <a:extLst>
                          <a:ext uri="{FF2B5EF4-FFF2-40B4-BE49-F238E27FC236}">
                            <a16:creationId xmlns:a16="http://schemas.microsoft.com/office/drawing/2014/main" id="{9BE6A6DF-05B6-FF40-8216-E5151863D9B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31" name="Freeform 39">
                        <a:extLst>
                          <a:ext uri="{FF2B5EF4-FFF2-40B4-BE49-F238E27FC236}">
                            <a16:creationId xmlns:a16="http://schemas.microsoft.com/office/drawing/2014/main" id="{298E82ED-3252-3B43-8820-C3F6A69121B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3832" name="Group 40">
                      <a:extLst>
                        <a:ext uri="{FF2B5EF4-FFF2-40B4-BE49-F238E27FC236}">
                          <a16:creationId xmlns:a16="http://schemas.microsoft.com/office/drawing/2014/main" id="{C943BD3A-7438-F845-8991-9B671534213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33833" name="Freeform 41">
                        <a:extLst>
                          <a:ext uri="{FF2B5EF4-FFF2-40B4-BE49-F238E27FC236}">
                            <a16:creationId xmlns:a16="http://schemas.microsoft.com/office/drawing/2014/main" id="{1B5A7ED3-41E6-A34E-BF07-7AB706A2C63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34" name="Freeform 42">
                        <a:extLst>
                          <a:ext uri="{FF2B5EF4-FFF2-40B4-BE49-F238E27FC236}">
                            <a16:creationId xmlns:a16="http://schemas.microsoft.com/office/drawing/2014/main" id="{2E46A3F0-C4ED-7643-BDE1-7357F2AA635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3835" name="Group 43">
                      <a:extLst>
                        <a:ext uri="{FF2B5EF4-FFF2-40B4-BE49-F238E27FC236}">
                          <a16:creationId xmlns:a16="http://schemas.microsoft.com/office/drawing/2014/main" id="{FFA2A38E-99B6-A54E-9AA5-B35AE2CDF82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33836" name="Freeform 44">
                        <a:extLst>
                          <a:ext uri="{FF2B5EF4-FFF2-40B4-BE49-F238E27FC236}">
                            <a16:creationId xmlns:a16="http://schemas.microsoft.com/office/drawing/2014/main" id="{B381F755-924D-3E45-89DB-E19CC752957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37" name="Freeform 45">
                        <a:extLst>
                          <a:ext uri="{FF2B5EF4-FFF2-40B4-BE49-F238E27FC236}">
                            <a16:creationId xmlns:a16="http://schemas.microsoft.com/office/drawing/2014/main" id="{34A0A427-1F53-BB4F-A58A-43BDB981ECB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3838" name="Group 46">
                      <a:extLst>
                        <a:ext uri="{FF2B5EF4-FFF2-40B4-BE49-F238E27FC236}">
                          <a16:creationId xmlns:a16="http://schemas.microsoft.com/office/drawing/2014/main" id="{90D869CE-49DF-6B45-AD94-81FE6A9179C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39" name="Freeform 47">
                        <a:extLst>
                          <a:ext uri="{FF2B5EF4-FFF2-40B4-BE49-F238E27FC236}">
                            <a16:creationId xmlns:a16="http://schemas.microsoft.com/office/drawing/2014/main" id="{38685C9F-D250-B940-8918-9544E9FA053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40" name="Freeform 48">
                        <a:extLst>
                          <a:ext uri="{FF2B5EF4-FFF2-40B4-BE49-F238E27FC236}">
                            <a16:creationId xmlns:a16="http://schemas.microsoft.com/office/drawing/2014/main" id="{820A72AB-E3B1-204D-B289-C96DE48FB21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33841" name="Freeform 49">
                      <a:extLst>
                        <a:ext uri="{FF2B5EF4-FFF2-40B4-BE49-F238E27FC236}">
                          <a16:creationId xmlns:a16="http://schemas.microsoft.com/office/drawing/2014/main" id="{8F5DE9E6-0977-FF4A-AB4B-B66391DF6A3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>
                        <a:gd name="T0" fmla="*/ 0 w 2012"/>
                        <a:gd name="T1" fmla="*/ 54 h 1064"/>
                        <a:gd name="T2" fmla="*/ 0 w 2012"/>
                        <a:gd name="T3" fmla="*/ 1064 h 1064"/>
                        <a:gd name="T4" fmla="*/ 236 w 2012"/>
                        <a:gd name="T5" fmla="*/ 1064 h 1064"/>
                        <a:gd name="T6" fmla="*/ 1772 w 2012"/>
                        <a:gd name="T7" fmla="*/ 1064 h 1064"/>
                        <a:gd name="T8" fmla="*/ 2012 w 2012"/>
                        <a:gd name="T9" fmla="*/ 1064 h 1064"/>
                        <a:gd name="T10" fmla="*/ 2012 w 2012"/>
                        <a:gd name="T11" fmla="*/ 54 h 1064"/>
                        <a:gd name="T12" fmla="*/ 0 w 2012"/>
                        <a:gd name="T13" fmla="*/ 54 h 10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1796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3842" name="Group 50">
                  <a:extLst>
                    <a:ext uri="{FF2B5EF4-FFF2-40B4-BE49-F238E27FC236}">
                      <a16:creationId xmlns:a16="http://schemas.microsoft.com/office/drawing/2014/main" id="{D962BD03-C435-7941-93FB-E78CF5A6D359}"/>
                    </a:ext>
                  </a:extLst>
                </p:cNvPr>
                <p:cNvGrpSpPr>
                  <a:grpSpLocks/>
                </p:cNvGrpSpPr>
                <p:nvPr userDrawn="1"/>
              </p:nvGrpSpPr>
              <p:grpSpPr bwMode="auto">
                <a:xfrm>
                  <a:off x="262" y="399"/>
                  <a:ext cx="5208" cy="113"/>
                  <a:chOff x="254" y="463"/>
                  <a:chExt cx="5208" cy="113"/>
                </a:xfrm>
              </p:grpSpPr>
              <p:sp>
                <p:nvSpPr>
                  <p:cNvPr id="33843" name="Freeform 51">
                    <a:extLst>
                      <a:ext uri="{FF2B5EF4-FFF2-40B4-BE49-F238E27FC236}">
                        <a16:creationId xmlns:a16="http://schemas.microsoft.com/office/drawing/2014/main" id="{F88140F1-4DBC-A242-A585-FA2BE82A05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>
                      <a:gd name="T0" fmla="*/ 230 w 230"/>
                      <a:gd name="T1" fmla="*/ 0 h 96"/>
                      <a:gd name="T2" fmla="*/ 182 w 230"/>
                      <a:gd name="T3" fmla="*/ 0 h 96"/>
                      <a:gd name="T4" fmla="*/ 0 w 230"/>
                      <a:gd name="T5" fmla="*/ 78 h 96"/>
                      <a:gd name="T6" fmla="*/ 86 w 230"/>
                      <a:gd name="T7" fmla="*/ 96 h 96"/>
                      <a:gd name="T8" fmla="*/ 204 w 230"/>
                      <a:gd name="T9" fmla="*/ 96 h 96"/>
                      <a:gd name="T10" fmla="*/ 230 w 230"/>
                      <a:gd name="T11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1796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844" name="Freeform 52">
                    <a:extLst>
                      <a:ext uri="{FF2B5EF4-FFF2-40B4-BE49-F238E27FC236}">
                        <a16:creationId xmlns:a16="http://schemas.microsoft.com/office/drawing/2014/main" id="{F961F6AC-FC1E-2D40-82E8-2424A637F4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>
                      <a:gd name="T0" fmla="*/ 230 w 230"/>
                      <a:gd name="T1" fmla="*/ 0 h 96"/>
                      <a:gd name="T2" fmla="*/ 182 w 230"/>
                      <a:gd name="T3" fmla="*/ 0 h 96"/>
                      <a:gd name="T4" fmla="*/ 0 w 230"/>
                      <a:gd name="T5" fmla="*/ 78 h 96"/>
                      <a:gd name="T6" fmla="*/ 86 w 230"/>
                      <a:gd name="T7" fmla="*/ 96 h 96"/>
                      <a:gd name="T8" fmla="*/ 204 w 230"/>
                      <a:gd name="T9" fmla="*/ 96 h 96"/>
                      <a:gd name="T10" fmla="*/ 230 w 230"/>
                      <a:gd name="T11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1796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33845" name="Group 53">
                    <a:extLst>
                      <a:ext uri="{FF2B5EF4-FFF2-40B4-BE49-F238E27FC236}">
                        <a16:creationId xmlns:a16="http://schemas.microsoft.com/office/drawing/2014/main" id="{131A6552-2015-684A-85D9-D83995B7555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33846" name="Group 54">
                      <a:extLst>
                        <a:ext uri="{FF2B5EF4-FFF2-40B4-BE49-F238E27FC236}">
                          <a16:creationId xmlns:a16="http://schemas.microsoft.com/office/drawing/2014/main" id="{31159371-B155-CE4D-A874-A15CFD3BAC7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33847" name="Group 55">
                        <a:extLst>
                          <a:ext uri="{FF2B5EF4-FFF2-40B4-BE49-F238E27FC236}">
                            <a16:creationId xmlns:a16="http://schemas.microsoft.com/office/drawing/2014/main" id="{4F66B1E0-C604-6B4E-9BE2-9DBB60F5ABBF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48" name="Freeform 56">
                          <a:extLst>
                            <a:ext uri="{FF2B5EF4-FFF2-40B4-BE49-F238E27FC236}">
                              <a16:creationId xmlns:a16="http://schemas.microsoft.com/office/drawing/2014/main" id="{EE3A7F8A-EDB7-8844-B349-D573490BAB9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49" name="Freeform 57">
                          <a:extLst>
                            <a:ext uri="{FF2B5EF4-FFF2-40B4-BE49-F238E27FC236}">
                              <a16:creationId xmlns:a16="http://schemas.microsoft.com/office/drawing/2014/main" id="{FA22A4E7-DE24-9340-A307-40EF66FDC10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50" name="Group 58">
                        <a:extLst>
                          <a:ext uri="{FF2B5EF4-FFF2-40B4-BE49-F238E27FC236}">
                            <a16:creationId xmlns:a16="http://schemas.microsoft.com/office/drawing/2014/main" id="{2A042112-60EF-E94D-B433-04DC38032891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51" name="Freeform 59">
                          <a:extLst>
                            <a:ext uri="{FF2B5EF4-FFF2-40B4-BE49-F238E27FC236}">
                              <a16:creationId xmlns:a16="http://schemas.microsoft.com/office/drawing/2014/main" id="{D6B201CE-213C-6147-93DE-09E6D7680F6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52" name="Freeform 60">
                          <a:extLst>
                            <a:ext uri="{FF2B5EF4-FFF2-40B4-BE49-F238E27FC236}">
                              <a16:creationId xmlns:a16="http://schemas.microsoft.com/office/drawing/2014/main" id="{D03CB855-5E0E-C640-B651-4D5DBD12EFE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53" name="Group 61">
                        <a:extLst>
                          <a:ext uri="{FF2B5EF4-FFF2-40B4-BE49-F238E27FC236}">
                            <a16:creationId xmlns:a16="http://schemas.microsoft.com/office/drawing/2014/main" id="{DB582254-155E-C94F-BE33-5BD004FB95DB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33854" name="Freeform 62">
                          <a:extLst>
                            <a:ext uri="{FF2B5EF4-FFF2-40B4-BE49-F238E27FC236}">
                              <a16:creationId xmlns:a16="http://schemas.microsoft.com/office/drawing/2014/main" id="{2D67D836-592D-4143-A6B2-431867B92B2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55" name="Freeform 63">
                          <a:extLst>
                            <a:ext uri="{FF2B5EF4-FFF2-40B4-BE49-F238E27FC236}">
                              <a16:creationId xmlns:a16="http://schemas.microsoft.com/office/drawing/2014/main" id="{2802A4B9-5824-294A-869D-7906B87DB6C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56" name="Group 64">
                        <a:extLst>
                          <a:ext uri="{FF2B5EF4-FFF2-40B4-BE49-F238E27FC236}">
                            <a16:creationId xmlns:a16="http://schemas.microsoft.com/office/drawing/2014/main" id="{949198DD-518D-564D-B70F-E3DAC258DD1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57" name="Freeform 65">
                          <a:extLst>
                            <a:ext uri="{FF2B5EF4-FFF2-40B4-BE49-F238E27FC236}">
                              <a16:creationId xmlns:a16="http://schemas.microsoft.com/office/drawing/2014/main" id="{AFA0F5BD-0D28-014A-ABA4-14B1602B01F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58" name="Freeform 66">
                          <a:extLst>
                            <a:ext uri="{FF2B5EF4-FFF2-40B4-BE49-F238E27FC236}">
                              <a16:creationId xmlns:a16="http://schemas.microsoft.com/office/drawing/2014/main" id="{5EAAB3B5-2CE8-BD42-BF91-9F94EC91280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59" name="Group 67">
                        <a:extLst>
                          <a:ext uri="{FF2B5EF4-FFF2-40B4-BE49-F238E27FC236}">
                            <a16:creationId xmlns:a16="http://schemas.microsoft.com/office/drawing/2014/main" id="{19B4A50A-2141-3A43-9905-499F5B7BD30C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60" name="Freeform 68">
                          <a:extLst>
                            <a:ext uri="{FF2B5EF4-FFF2-40B4-BE49-F238E27FC236}">
                              <a16:creationId xmlns:a16="http://schemas.microsoft.com/office/drawing/2014/main" id="{BAE13307-E7F0-5C4B-9299-7CB4F2C1188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61" name="Freeform 69">
                          <a:extLst>
                            <a:ext uri="{FF2B5EF4-FFF2-40B4-BE49-F238E27FC236}">
                              <a16:creationId xmlns:a16="http://schemas.microsoft.com/office/drawing/2014/main" id="{5CE06A11-06C4-B348-A954-FB6899FE9CD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62" name="Group 70">
                        <a:extLst>
                          <a:ext uri="{FF2B5EF4-FFF2-40B4-BE49-F238E27FC236}">
                            <a16:creationId xmlns:a16="http://schemas.microsoft.com/office/drawing/2014/main" id="{71AD79F7-386F-154A-B742-0FCD017A7A1E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63" name="Freeform 71">
                          <a:extLst>
                            <a:ext uri="{FF2B5EF4-FFF2-40B4-BE49-F238E27FC236}">
                              <a16:creationId xmlns:a16="http://schemas.microsoft.com/office/drawing/2014/main" id="{D4D69599-30E6-FA4B-A217-B4803E2BBCE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64" name="Freeform 72">
                          <a:extLst>
                            <a:ext uri="{FF2B5EF4-FFF2-40B4-BE49-F238E27FC236}">
                              <a16:creationId xmlns:a16="http://schemas.microsoft.com/office/drawing/2014/main" id="{C75AB9B3-B223-D14B-8C2A-0AD2C41CBB8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3865" name="Group 73">
                        <a:extLst>
                          <a:ext uri="{FF2B5EF4-FFF2-40B4-BE49-F238E27FC236}">
                            <a16:creationId xmlns:a16="http://schemas.microsoft.com/office/drawing/2014/main" id="{38588D8D-A26E-C14D-944D-20D1AA60B52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66" name="Freeform 74">
                          <a:extLst>
                            <a:ext uri="{FF2B5EF4-FFF2-40B4-BE49-F238E27FC236}">
                              <a16:creationId xmlns:a16="http://schemas.microsoft.com/office/drawing/2014/main" id="{247C3967-C76C-C341-BD9B-83D94681ADA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867" name="Freeform 75">
                          <a:extLst>
                            <a:ext uri="{FF2B5EF4-FFF2-40B4-BE49-F238E27FC236}">
                              <a16:creationId xmlns:a16="http://schemas.microsoft.com/office/drawing/2014/main" id="{5172B848-FAED-2F40-A8F5-602E49FC782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3868" name="Group 76">
                      <a:extLst>
                        <a:ext uri="{FF2B5EF4-FFF2-40B4-BE49-F238E27FC236}">
                          <a16:creationId xmlns:a16="http://schemas.microsoft.com/office/drawing/2014/main" id="{077B1671-45FD-074C-89D8-D2BD577DD76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69" name="Freeform 77">
                        <a:extLst>
                          <a:ext uri="{FF2B5EF4-FFF2-40B4-BE49-F238E27FC236}">
                            <a16:creationId xmlns:a16="http://schemas.microsoft.com/office/drawing/2014/main" id="{4037EEC3-07D6-7A4F-93FC-4F2EC26AE93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70" name="Freeform 78">
                        <a:extLst>
                          <a:ext uri="{FF2B5EF4-FFF2-40B4-BE49-F238E27FC236}">
                            <a16:creationId xmlns:a16="http://schemas.microsoft.com/office/drawing/2014/main" id="{9E082CEF-CA99-8040-AE2D-DC50ED15DAE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3871" name="Group 79">
                      <a:extLst>
                        <a:ext uri="{FF2B5EF4-FFF2-40B4-BE49-F238E27FC236}">
                          <a16:creationId xmlns:a16="http://schemas.microsoft.com/office/drawing/2014/main" id="{6C2DBBDD-F761-0A41-AE23-88B609C049A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33872" name="Freeform 80">
                        <a:extLst>
                          <a:ext uri="{FF2B5EF4-FFF2-40B4-BE49-F238E27FC236}">
                            <a16:creationId xmlns:a16="http://schemas.microsoft.com/office/drawing/2014/main" id="{BB908898-098A-2E4D-A522-EC69F161F34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73" name="Freeform 81">
                        <a:extLst>
                          <a:ext uri="{FF2B5EF4-FFF2-40B4-BE49-F238E27FC236}">
                            <a16:creationId xmlns:a16="http://schemas.microsoft.com/office/drawing/2014/main" id="{D665AB73-0AD0-C046-966E-808BA7EA6B9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3874" name="Group 82">
                      <a:extLst>
                        <a:ext uri="{FF2B5EF4-FFF2-40B4-BE49-F238E27FC236}">
                          <a16:creationId xmlns:a16="http://schemas.microsoft.com/office/drawing/2014/main" id="{7383AA46-F2A0-1D4B-9C1C-0405FA1FDC0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33875" name="Freeform 83">
                        <a:extLst>
                          <a:ext uri="{FF2B5EF4-FFF2-40B4-BE49-F238E27FC236}">
                            <a16:creationId xmlns:a16="http://schemas.microsoft.com/office/drawing/2014/main" id="{4C58A030-4A92-1043-8277-46424384F9A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76" name="Freeform 84">
                        <a:extLst>
                          <a:ext uri="{FF2B5EF4-FFF2-40B4-BE49-F238E27FC236}">
                            <a16:creationId xmlns:a16="http://schemas.microsoft.com/office/drawing/2014/main" id="{A7BB76AD-D7C4-DD4B-8072-6045E9BEBEC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3877" name="Group 85">
                      <a:extLst>
                        <a:ext uri="{FF2B5EF4-FFF2-40B4-BE49-F238E27FC236}">
                          <a16:creationId xmlns:a16="http://schemas.microsoft.com/office/drawing/2014/main" id="{DBFF643D-2673-634D-A090-EAEE29BC026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78" name="Freeform 86">
                        <a:extLst>
                          <a:ext uri="{FF2B5EF4-FFF2-40B4-BE49-F238E27FC236}">
                            <a16:creationId xmlns:a16="http://schemas.microsoft.com/office/drawing/2014/main" id="{AF2A3D79-E45E-154A-B690-39D15EB7D7E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879" name="Freeform 87">
                        <a:extLst>
                          <a:ext uri="{FF2B5EF4-FFF2-40B4-BE49-F238E27FC236}">
                            <a16:creationId xmlns:a16="http://schemas.microsoft.com/office/drawing/2014/main" id="{8D701F22-0725-DD43-B7C3-0B672F8467D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33880" name="Freeform 88">
                      <a:extLst>
                        <a:ext uri="{FF2B5EF4-FFF2-40B4-BE49-F238E27FC236}">
                          <a16:creationId xmlns:a16="http://schemas.microsoft.com/office/drawing/2014/main" id="{6842BEB8-D0D5-2B40-9308-C9D18BDAF80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>
                        <a:gd name="T0" fmla="*/ 0 w 2012"/>
                        <a:gd name="T1" fmla="*/ 54 h 1064"/>
                        <a:gd name="T2" fmla="*/ 0 w 2012"/>
                        <a:gd name="T3" fmla="*/ 1064 h 1064"/>
                        <a:gd name="T4" fmla="*/ 236 w 2012"/>
                        <a:gd name="T5" fmla="*/ 1064 h 1064"/>
                        <a:gd name="T6" fmla="*/ 1772 w 2012"/>
                        <a:gd name="T7" fmla="*/ 1064 h 1064"/>
                        <a:gd name="T8" fmla="*/ 2012 w 2012"/>
                        <a:gd name="T9" fmla="*/ 1064 h 1064"/>
                        <a:gd name="T10" fmla="*/ 2012 w 2012"/>
                        <a:gd name="T11" fmla="*/ 54 h 1064"/>
                        <a:gd name="T12" fmla="*/ 0 w 2012"/>
                        <a:gd name="T13" fmla="*/ 54 h 10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1796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3881" name="Group 89">
                  <a:extLst>
                    <a:ext uri="{FF2B5EF4-FFF2-40B4-BE49-F238E27FC236}">
                      <a16:creationId xmlns:a16="http://schemas.microsoft.com/office/drawing/2014/main" id="{360F1484-79EA-4A45-B862-7B89692E7342}"/>
                    </a:ext>
                  </a:extLst>
                </p:cNvPr>
                <p:cNvGrpSpPr>
                  <a:grpSpLocks/>
                </p:cNvGrpSpPr>
                <p:nvPr userDrawn="1"/>
              </p:nvGrpSpPr>
              <p:grpSpPr bwMode="auto">
                <a:xfrm>
                  <a:off x="8" y="32"/>
                  <a:ext cx="568" cy="608"/>
                  <a:chOff x="8" y="32"/>
                  <a:chExt cx="568" cy="608"/>
                </a:xfrm>
              </p:grpSpPr>
              <p:sp>
                <p:nvSpPr>
                  <p:cNvPr id="33882" name="Freeform 90">
                    <a:extLst>
                      <a:ext uri="{FF2B5EF4-FFF2-40B4-BE49-F238E27FC236}">
                        <a16:creationId xmlns:a16="http://schemas.microsoft.com/office/drawing/2014/main" id="{6C51173F-717F-B840-87AF-F997BCE2CE6E}"/>
                      </a:ext>
                    </a:extLst>
                  </p:cNvPr>
                  <p:cNvSpPr>
                    <a:spLocks/>
                  </p:cNvSpPr>
                  <p:nvPr userDrawn="1"/>
                </p:nvSpPr>
                <p:spPr bwMode="auto">
                  <a:xfrm>
                    <a:off x="20" y="54"/>
                    <a:ext cx="556" cy="586"/>
                  </a:xfrm>
                  <a:custGeom>
                    <a:avLst/>
                    <a:gdLst>
                      <a:gd name="T0" fmla="*/ 1183 w 2570"/>
                      <a:gd name="T1" fmla="*/ 0 h 2766"/>
                      <a:gd name="T2" fmla="*/ 278 w 2570"/>
                      <a:gd name="T3" fmla="*/ 1706 h 2766"/>
                      <a:gd name="T4" fmla="*/ 2006 w 2570"/>
                      <a:gd name="T5" fmla="*/ 913 h 2766"/>
                      <a:gd name="T6" fmla="*/ 735 w 2570"/>
                      <a:gd name="T7" fmla="*/ 1519 h 2766"/>
                      <a:gd name="T8" fmla="*/ 1661 w 2570"/>
                      <a:gd name="T9" fmla="*/ 1060 h 2766"/>
                      <a:gd name="T10" fmla="*/ 1060 w 2570"/>
                      <a:gd name="T11" fmla="*/ 1394 h 2766"/>
                      <a:gd name="T12" fmla="*/ 1489 w 2570"/>
                      <a:gd name="T13" fmla="*/ 1187 h 2766"/>
                      <a:gd name="T14" fmla="*/ 1255 w 2570"/>
                      <a:gd name="T15" fmla="*/ 1355 h 2766"/>
                      <a:gd name="T16" fmla="*/ 1430 w 2570"/>
                      <a:gd name="T17" fmla="*/ 1221 h 2766"/>
                      <a:gd name="T18" fmla="*/ 1144 w 2570"/>
                      <a:gd name="T19" fmla="*/ 1403 h 2766"/>
                      <a:gd name="T20" fmla="*/ 1611 w 2570"/>
                      <a:gd name="T21" fmla="*/ 1144 h 2766"/>
                      <a:gd name="T22" fmla="*/ 843 w 2570"/>
                      <a:gd name="T23" fmla="*/ 1503 h 2766"/>
                      <a:gd name="T24" fmla="*/ 1876 w 2570"/>
                      <a:gd name="T25" fmla="*/ 960 h 2766"/>
                      <a:gd name="T26" fmla="*/ 474 w 2570"/>
                      <a:gd name="T27" fmla="*/ 1620 h 2766"/>
                      <a:gd name="T28" fmla="*/ 1158 w 2570"/>
                      <a:gd name="T29" fmla="*/ 267 h 2766"/>
                      <a:gd name="T30" fmla="*/ 1183 w 2570"/>
                      <a:gd name="T31" fmla="*/ 0 h 27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chemeClr val="accent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883" name="Freeform 91">
                    <a:extLst>
                      <a:ext uri="{FF2B5EF4-FFF2-40B4-BE49-F238E27FC236}">
                        <a16:creationId xmlns:a16="http://schemas.microsoft.com/office/drawing/2014/main" id="{50311555-9F70-AB44-BC93-F59052B64213}"/>
                      </a:ext>
                    </a:extLst>
                  </p:cNvPr>
                  <p:cNvSpPr>
                    <a:spLocks/>
                  </p:cNvSpPr>
                  <p:nvPr userDrawn="1"/>
                </p:nvSpPr>
                <p:spPr bwMode="auto">
                  <a:xfrm>
                    <a:off x="8" y="32"/>
                    <a:ext cx="556" cy="586"/>
                  </a:xfrm>
                  <a:custGeom>
                    <a:avLst/>
                    <a:gdLst>
                      <a:gd name="T0" fmla="*/ 1183 w 2570"/>
                      <a:gd name="T1" fmla="*/ 0 h 2766"/>
                      <a:gd name="T2" fmla="*/ 278 w 2570"/>
                      <a:gd name="T3" fmla="*/ 1706 h 2766"/>
                      <a:gd name="T4" fmla="*/ 2006 w 2570"/>
                      <a:gd name="T5" fmla="*/ 913 h 2766"/>
                      <a:gd name="T6" fmla="*/ 735 w 2570"/>
                      <a:gd name="T7" fmla="*/ 1519 h 2766"/>
                      <a:gd name="T8" fmla="*/ 1661 w 2570"/>
                      <a:gd name="T9" fmla="*/ 1060 h 2766"/>
                      <a:gd name="T10" fmla="*/ 1060 w 2570"/>
                      <a:gd name="T11" fmla="*/ 1394 h 2766"/>
                      <a:gd name="T12" fmla="*/ 1489 w 2570"/>
                      <a:gd name="T13" fmla="*/ 1187 h 2766"/>
                      <a:gd name="T14" fmla="*/ 1255 w 2570"/>
                      <a:gd name="T15" fmla="*/ 1355 h 2766"/>
                      <a:gd name="T16" fmla="*/ 1430 w 2570"/>
                      <a:gd name="T17" fmla="*/ 1221 h 2766"/>
                      <a:gd name="T18" fmla="*/ 1144 w 2570"/>
                      <a:gd name="T19" fmla="*/ 1403 h 2766"/>
                      <a:gd name="T20" fmla="*/ 1611 w 2570"/>
                      <a:gd name="T21" fmla="*/ 1144 h 2766"/>
                      <a:gd name="T22" fmla="*/ 843 w 2570"/>
                      <a:gd name="T23" fmla="*/ 1503 h 2766"/>
                      <a:gd name="T24" fmla="*/ 1876 w 2570"/>
                      <a:gd name="T25" fmla="*/ 960 h 2766"/>
                      <a:gd name="T26" fmla="*/ 474 w 2570"/>
                      <a:gd name="T27" fmla="*/ 1620 h 2766"/>
                      <a:gd name="T28" fmla="*/ 1158 w 2570"/>
                      <a:gd name="T29" fmla="*/ 267 h 2766"/>
                      <a:gd name="T30" fmla="*/ 1183 w 2570"/>
                      <a:gd name="T31" fmla="*/ 0 h 27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chemeClr val="accent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3884" name="Freeform 92">
                  <a:extLst>
                    <a:ext uri="{FF2B5EF4-FFF2-40B4-BE49-F238E27FC236}">
                      <a16:creationId xmlns:a16="http://schemas.microsoft.com/office/drawing/2014/main" id="{0213B1C3-A7BC-634D-A87C-D1470334CB26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 flipH="1">
                  <a:off x="5176" y="54"/>
                  <a:ext cx="556" cy="586"/>
                </a:xfrm>
                <a:custGeom>
                  <a:avLst/>
                  <a:gdLst>
                    <a:gd name="T0" fmla="*/ 1183 w 2570"/>
                    <a:gd name="T1" fmla="*/ 0 h 2766"/>
                    <a:gd name="T2" fmla="*/ 278 w 2570"/>
                    <a:gd name="T3" fmla="*/ 1706 h 2766"/>
                    <a:gd name="T4" fmla="*/ 2006 w 2570"/>
                    <a:gd name="T5" fmla="*/ 913 h 2766"/>
                    <a:gd name="T6" fmla="*/ 735 w 2570"/>
                    <a:gd name="T7" fmla="*/ 1519 h 2766"/>
                    <a:gd name="T8" fmla="*/ 1661 w 2570"/>
                    <a:gd name="T9" fmla="*/ 1060 h 2766"/>
                    <a:gd name="T10" fmla="*/ 1060 w 2570"/>
                    <a:gd name="T11" fmla="*/ 1394 h 2766"/>
                    <a:gd name="T12" fmla="*/ 1489 w 2570"/>
                    <a:gd name="T13" fmla="*/ 1187 h 2766"/>
                    <a:gd name="T14" fmla="*/ 1255 w 2570"/>
                    <a:gd name="T15" fmla="*/ 1355 h 2766"/>
                    <a:gd name="T16" fmla="*/ 1430 w 2570"/>
                    <a:gd name="T17" fmla="*/ 1221 h 2766"/>
                    <a:gd name="T18" fmla="*/ 1144 w 2570"/>
                    <a:gd name="T19" fmla="*/ 1403 h 2766"/>
                    <a:gd name="T20" fmla="*/ 1611 w 2570"/>
                    <a:gd name="T21" fmla="*/ 1144 h 2766"/>
                    <a:gd name="T22" fmla="*/ 843 w 2570"/>
                    <a:gd name="T23" fmla="*/ 1503 h 2766"/>
                    <a:gd name="T24" fmla="*/ 1876 w 2570"/>
                    <a:gd name="T25" fmla="*/ 960 h 2766"/>
                    <a:gd name="T26" fmla="*/ 474 w 2570"/>
                    <a:gd name="T27" fmla="*/ 1620 h 2766"/>
                    <a:gd name="T28" fmla="*/ 1158 w 2570"/>
                    <a:gd name="T29" fmla="*/ 267 h 2766"/>
                    <a:gd name="T30" fmla="*/ 1183 w 2570"/>
                    <a:gd name="T31" fmla="*/ 0 h 2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85" name="Freeform 93">
                  <a:extLst>
                    <a:ext uri="{FF2B5EF4-FFF2-40B4-BE49-F238E27FC236}">
                      <a16:creationId xmlns:a16="http://schemas.microsoft.com/office/drawing/2014/main" id="{287AAE14-D60E-6B4C-84CD-4773776E8FA8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 flipH="1">
                  <a:off x="5164" y="32"/>
                  <a:ext cx="556" cy="586"/>
                </a:xfrm>
                <a:custGeom>
                  <a:avLst/>
                  <a:gdLst>
                    <a:gd name="T0" fmla="*/ 1183 w 2570"/>
                    <a:gd name="T1" fmla="*/ 0 h 2766"/>
                    <a:gd name="T2" fmla="*/ 278 w 2570"/>
                    <a:gd name="T3" fmla="*/ 1706 h 2766"/>
                    <a:gd name="T4" fmla="*/ 2006 w 2570"/>
                    <a:gd name="T5" fmla="*/ 913 h 2766"/>
                    <a:gd name="T6" fmla="*/ 735 w 2570"/>
                    <a:gd name="T7" fmla="*/ 1519 h 2766"/>
                    <a:gd name="T8" fmla="*/ 1661 w 2570"/>
                    <a:gd name="T9" fmla="*/ 1060 h 2766"/>
                    <a:gd name="T10" fmla="*/ 1060 w 2570"/>
                    <a:gd name="T11" fmla="*/ 1394 h 2766"/>
                    <a:gd name="T12" fmla="*/ 1489 w 2570"/>
                    <a:gd name="T13" fmla="*/ 1187 h 2766"/>
                    <a:gd name="T14" fmla="*/ 1255 w 2570"/>
                    <a:gd name="T15" fmla="*/ 1355 h 2766"/>
                    <a:gd name="T16" fmla="*/ 1430 w 2570"/>
                    <a:gd name="T17" fmla="*/ 1221 h 2766"/>
                    <a:gd name="T18" fmla="*/ 1144 w 2570"/>
                    <a:gd name="T19" fmla="*/ 1403 h 2766"/>
                    <a:gd name="T20" fmla="*/ 1611 w 2570"/>
                    <a:gd name="T21" fmla="*/ 1144 h 2766"/>
                    <a:gd name="T22" fmla="*/ 843 w 2570"/>
                    <a:gd name="T23" fmla="*/ 1503 h 2766"/>
                    <a:gd name="T24" fmla="*/ 1876 w 2570"/>
                    <a:gd name="T25" fmla="*/ 960 h 2766"/>
                    <a:gd name="T26" fmla="*/ 474 w 2570"/>
                    <a:gd name="T27" fmla="*/ 1620 h 2766"/>
                    <a:gd name="T28" fmla="*/ 1158 w 2570"/>
                    <a:gd name="T29" fmla="*/ 267 h 2766"/>
                    <a:gd name="T30" fmla="*/ 1183 w 2570"/>
                    <a:gd name="T31" fmla="*/ 0 h 2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86" name="Rectangle 94">
                  <a:extLst>
                    <a:ext uri="{FF2B5EF4-FFF2-40B4-BE49-F238E27FC236}">
                      <a16:creationId xmlns:a16="http://schemas.microsoft.com/office/drawing/2014/main" id="{608323C4-92BD-0D46-BCB9-D701FD193056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248" y="32"/>
                  <a:ext cx="5232" cy="5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3897" name="Rectangle 105">
                <a:extLst>
                  <a:ext uri="{FF2B5EF4-FFF2-40B4-BE49-F238E27FC236}">
                    <a16:creationId xmlns:a16="http://schemas.microsoft.com/office/drawing/2014/main" id="{9404D58B-D159-944E-BFF8-C46C70BEB41A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hidden">
              <a:xfrm>
                <a:off x="480" y="2509"/>
                <a:ext cx="4786" cy="192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3900" name="Group 108">
              <a:extLst>
                <a:ext uri="{FF2B5EF4-FFF2-40B4-BE49-F238E27FC236}">
                  <a16:creationId xmlns:a16="http://schemas.microsoft.com/office/drawing/2014/main" id="{3A03893B-FD43-2342-80AA-6FE3BC5542C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92" y="2592"/>
              <a:ext cx="240" cy="1152"/>
              <a:chOff x="192" y="2592"/>
              <a:chExt cx="384" cy="1728"/>
            </a:xfrm>
          </p:grpSpPr>
          <p:sp>
            <p:nvSpPr>
              <p:cNvPr id="33901" name="AutoShape 109">
                <a:extLst>
                  <a:ext uri="{FF2B5EF4-FFF2-40B4-BE49-F238E27FC236}">
                    <a16:creationId xmlns:a16="http://schemas.microsoft.com/office/drawing/2014/main" id="{B91EA4E7-ADAD-014A-B464-766A2C3631ED}"/>
                  </a:ext>
                </a:extLst>
              </p:cNvPr>
              <p:cNvSpPr>
                <a:spLocks noChangeArrowheads="1"/>
              </p:cNvSpPr>
              <p:nvPr/>
            </p:nvSpPr>
            <p:spPr bwMode="ltGray">
              <a:xfrm>
                <a:off x="192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02" name="AutoShape 110">
                <a:extLst>
                  <a:ext uri="{FF2B5EF4-FFF2-40B4-BE49-F238E27FC236}">
                    <a16:creationId xmlns:a16="http://schemas.microsoft.com/office/drawing/2014/main" id="{A509D765-6A32-194E-8F77-C005CC6696B4}"/>
                  </a:ext>
                </a:extLst>
              </p:cNvPr>
              <p:cNvSpPr>
                <a:spLocks noChangeArrowheads="1"/>
              </p:cNvSpPr>
              <p:nvPr/>
            </p:nvSpPr>
            <p:spPr bwMode="ltGray">
              <a:xfrm>
                <a:off x="336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03" name="AutoShape 111">
                <a:extLst>
                  <a:ext uri="{FF2B5EF4-FFF2-40B4-BE49-F238E27FC236}">
                    <a16:creationId xmlns:a16="http://schemas.microsoft.com/office/drawing/2014/main" id="{75F51C07-6876-0B47-8E09-E94CCA0C6002}"/>
                  </a:ext>
                </a:extLst>
              </p:cNvPr>
              <p:cNvSpPr>
                <a:spLocks noChangeArrowheads="1"/>
              </p:cNvSpPr>
              <p:nvPr/>
            </p:nvSpPr>
            <p:spPr bwMode="ltGray">
              <a:xfrm>
                <a:off x="480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3904" name="Group 112">
              <a:extLst>
                <a:ext uri="{FF2B5EF4-FFF2-40B4-BE49-F238E27FC236}">
                  <a16:creationId xmlns:a16="http://schemas.microsoft.com/office/drawing/2014/main" id="{B0241B2A-CD00-D542-99E8-A9FD3994D10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328" y="2592"/>
              <a:ext cx="240" cy="1152"/>
              <a:chOff x="192" y="2592"/>
              <a:chExt cx="384" cy="1728"/>
            </a:xfrm>
          </p:grpSpPr>
          <p:sp>
            <p:nvSpPr>
              <p:cNvPr id="33905" name="AutoShape 113">
                <a:extLst>
                  <a:ext uri="{FF2B5EF4-FFF2-40B4-BE49-F238E27FC236}">
                    <a16:creationId xmlns:a16="http://schemas.microsoft.com/office/drawing/2014/main" id="{393D5700-A3F3-D64B-B105-DECAC18579D8}"/>
                  </a:ext>
                </a:extLst>
              </p:cNvPr>
              <p:cNvSpPr>
                <a:spLocks noChangeArrowheads="1"/>
              </p:cNvSpPr>
              <p:nvPr/>
            </p:nvSpPr>
            <p:spPr bwMode="ltGray">
              <a:xfrm>
                <a:off x="192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06" name="AutoShape 114">
                <a:extLst>
                  <a:ext uri="{FF2B5EF4-FFF2-40B4-BE49-F238E27FC236}">
                    <a16:creationId xmlns:a16="http://schemas.microsoft.com/office/drawing/2014/main" id="{CA907507-11B7-C84C-A267-34C5B657FCBB}"/>
                  </a:ext>
                </a:extLst>
              </p:cNvPr>
              <p:cNvSpPr>
                <a:spLocks noChangeArrowheads="1"/>
              </p:cNvSpPr>
              <p:nvPr/>
            </p:nvSpPr>
            <p:spPr bwMode="ltGray">
              <a:xfrm>
                <a:off x="336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07" name="AutoShape 115">
                <a:extLst>
                  <a:ext uri="{FF2B5EF4-FFF2-40B4-BE49-F238E27FC236}">
                    <a16:creationId xmlns:a16="http://schemas.microsoft.com/office/drawing/2014/main" id="{6ADF9AB2-A5FC-AC42-84E5-8AAD2E80E519}"/>
                  </a:ext>
                </a:extLst>
              </p:cNvPr>
              <p:cNvSpPr>
                <a:spLocks noChangeArrowheads="1"/>
              </p:cNvSpPr>
              <p:nvPr/>
            </p:nvSpPr>
            <p:spPr bwMode="ltGray">
              <a:xfrm>
                <a:off x="480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87" name="Rectangle 95">
            <a:extLst>
              <a:ext uri="{FF2B5EF4-FFF2-40B4-BE49-F238E27FC236}">
                <a16:creationId xmlns:a16="http://schemas.microsoft.com/office/drawing/2014/main" id="{935486B0-37A0-C14E-A708-2C77E917631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GB" altLang="en-US" noProof="0"/>
              <a:t>Click to edit Master title style</a:t>
            </a:r>
          </a:p>
        </p:txBody>
      </p:sp>
      <p:sp>
        <p:nvSpPr>
          <p:cNvPr id="33888" name="Rectangle 96">
            <a:extLst>
              <a:ext uri="{FF2B5EF4-FFF2-40B4-BE49-F238E27FC236}">
                <a16:creationId xmlns:a16="http://schemas.microsoft.com/office/drawing/2014/main" id="{BB3A9D28-29F6-6D41-9ED2-1C9757910F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</a:p>
        </p:txBody>
      </p:sp>
      <p:sp>
        <p:nvSpPr>
          <p:cNvPr id="33889" name="Rectangle 97">
            <a:extLst>
              <a:ext uri="{FF2B5EF4-FFF2-40B4-BE49-F238E27FC236}">
                <a16:creationId xmlns:a16="http://schemas.microsoft.com/office/drawing/2014/main" id="{10152677-F1D2-6843-BCEB-A2806D06D35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3890" name="Rectangle 98">
            <a:extLst>
              <a:ext uri="{FF2B5EF4-FFF2-40B4-BE49-F238E27FC236}">
                <a16:creationId xmlns:a16="http://schemas.microsoft.com/office/drawing/2014/main" id="{C1CF0BE4-E770-E94A-B9D8-60FF7AD83F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3891" name="Rectangle 99">
            <a:extLst>
              <a:ext uri="{FF2B5EF4-FFF2-40B4-BE49-F238E27FC236}">
                <a16:creationId xmlns:a16="http://schemas.microsoft.com/office/drawing/2014/main" id="{DED369A4-97DF-3E45-9225-881B96C1F96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A937563-D3E3-DA4C-ADE6-818F294CE23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2D775-AFCB-454E-B6A3-86847B990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62E9DA-AA09-3E49-AB26-6CFAC2591C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09207-B105-DB4A-9EF1-E2118B2DA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0BD38-A0F9-FA42-BCDB-88B3D4834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F86DA-A4D7-AE4B-A0A5-6AB4557A2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E4333-E542-EA4B-A701-31BD96AF272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37574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450B35-9298-744A-86CF-D3CD66B0BA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4102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95ED7F-D88F-3F42-9771-7B5EE28433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4102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9B672-6511-7A43-80E8-D59223750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908D6-78B9-C64F-AA0A-E533ED7F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0103EF-F0FA-1045-AB2E-6C4EF8EBA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416E4-670B-F946-A524-D8C0A816B0D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1071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FEA04-725F-434E-B4AE-8BF273680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1DC1B-29A8-0746-B283-6CCC511A8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9E8ED-F576-1742-80AF-5E72DF157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FC7F4-1147-4E4F-8288-5DDA12093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3B4D3-B40B-2241-9D29-57F85EA6A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72003-E235-8A40-B4BD-432CABF404A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91904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B8BCA-94FE-5C42-A67E-CA401C121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A7DF79-1318-8B47-8A30-0E5EA6A1B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CA8FE-710D-9D4B-9712-2335BFA9F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7BEFB-6C45-1340-9041-2FDBA0C0C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8A473-AF54-9C4D-B680-F83FC8379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1346B-8EE2-B94C-A21B-59DD4B63CD6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99650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C0C70-B7E5-C744-B5BD-411E11F74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D70A9-8666-5F45-9AF9-758750CA18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9056B-DF81-C947-8727-16107E30B9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531E3B-4224-7D4F-A2E3-E6D5F56E8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582371-83C0-6344-8032-0F68D6347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3902B8-5216-B04F-8B8F-DE6E86E53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D8AC2-7B34-974F-BCCC-D8C54E38280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37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9E66A-CEFA-5049-B40C-10E75B439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AF289A-B91E-7D4B-B92E-58B313DAA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620BAB-13BD-5846-917A-386B63D28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125BCE-763D-D14C-B232-0F3CB250FB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8F5CE2-2BAF-5A4E-9447-C1E978E376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FEAEDB-0DAE-324C-8F69-6E2EE8922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F4F6D7-D282-A24D-B929-781279CC4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CF0D2A-DF2A-1B4A-8CCE-0BF64BE6B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436D-E548-A949-8A3A-F544FBB347C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573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C6C6B-D5CC-194F-932B-D330B0833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FA4442-9A2E-E746-9099-0A7595191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BE346B-6BAE-4D49-A9A6-274E7E505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115024-B8F2-9E4D-BFB8-5ADCF59A5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79663-8C53-1D48-849D-A77B3608727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9215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9F276-BBBC-C949-8AC7-1C21DF5E3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C91C91-5E53-9042-B776-E8CCBCE4F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EA83B-331A-3442-800E-5325D6E91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B86C6-CBE4-1B47-9BCC-5CC4660EBF6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7164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E40AC-2263-804A-9119-0AA42DBFA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58172-FCE0-C54B-B7E8-62F0071EC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C4455B-DB5A-5A4A-8407-7D5BA54B4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950836-6B74-EF47-92A9-6B08BE80A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21E3AD-EFCC-2D4D-B094-FF7F9E84D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7B18DD-0A8A-E546-A1B6-1BC85DBD8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A9ACA-6ADA-FE4A-9AEE-A91C5468C57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3686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5FE2D-14D8-E043-8D4F-A67AA572C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3C1DF3-3586-934F-8EC5-47B318A286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31114-5D00-5046-8C3D-3A0EA04616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BBA3CD-4FE1-C049-BD37-00B87F580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924868-C55D-6C4A-B02F-13C1DDFC5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B79F7-991D-AD42-9970-26A959949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A3333-EBDB-C845-9AA1-EDEBD1FC9A2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55114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30" name="Group 102">
            <a:extLst>
              <a:ext uri="{FF2B5EF4-FFF2-40B4-BE49-F238E27FC236}">
                <a16:creationId xmlns:a16="http://schemas.microsoft.com/office/drawing/2014/main" id="{9C03A594-E756-A144-9A8D-CF9DC28AE0F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2628" name="Group 100">
              <a:extLst>
                <a:ext uri="{FF2B5EF4-FFF2-40B4-BE49-F238E27FC236}">
                  <a16:creationId xmlns:a16="http://schemas.microsoft.com/office/drawing/2014/main" id="{E8A18579-AC17-6045-BBB8-A98DDCD9D64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2531" name="Rectangle 3">
                <a:extLst>
                  <a:ext uri="{FF2B5EF4-FFF2-40B4-BE49-F238E27FC236}">
                    <a16:creationId xmlns:a16="http://schemas.microsoft.com/office/drawing/2014/main" id="{CE0DF882-BEEC-C646-9570-9E70F8BEA33E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5280" y="480"/>
                <a:ext cx="336" cy="1344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2" name="Rectangle 4">
                <a:extLst>
                  <a:ext uri="{FF2B5EF4-FFF2-40B4-BE49-F238E27FC236}">
                    <a16:creationId xmlns:a16="http://schemas.microsoft.com/office/drawing/2014/main" id="{2893BB07-1C0E-9644-B180-FCAC97A3B7CB}"/>
                  </a:ext>
                </a:extLst>
              </p:cNvPr>
              <p:cNvSpPr>
                <a:spLocks noChangeArrowheads="1"/>
              </p:cNvSpPr>
              <p:nvPr/>
            </p:nvSpPr>
            <p:spPr bwMode="ltGray">
              <a:xfrm>
                <a:off x="0" y="0"/>
                <a:ext cx="5664" cy="9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3" name="Rectangle 5">
                <a:extLst>
                  <a:ext uri="{FF2B5EF4-FFF2-40B4-BE49-F238E27FC236}">
                    <a16:creationId xmlns:a16="http://schemas.microsoft.com/office/drawing/2014/main" id="{3AA8919C-AE02-FE49-B799-23DA0A8D8762}"/>
                  </a:ext>
                </a:extLst>
              </p:cNvPr>
              <p:cNvSpPr>
                <a:spLocks noChangeArrowheads="1"/>
              </p:cNvSpPr>
              <p:nvPr/>
            </p:nvSpPr>
            <p:spPr bwMode="ltGray">
              <a:xfrm>
                <a:off x="5616" y="0"/>
                <a:ext cx="144" cy="43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4" name="Rectangle 6">
                <a:extLst>
                  <a:ext uri="{FF2B5EF4-FFF2-40B4-BE49-F238E27FC236}">
                    <a16:creationId xmlns:a16="http://schemas.microsoft.com/office/drawing/2014/main" id="{21E64077-DEA3-FA47-8F5B-9001C9E48229}"/>
                  </a:ext>
                </a:extLst>
              </p:cNvPr>
              <p:cNvSpPr>
                <a:spLocks noChangeArrowheads="1"/>
              </p:cNvSpPr>
              <p:nvPr/>
            </p:nvSpPr>
            <p:spPr bwMode="ltGray">
              <a:xfrm>
                <a:off x="0" y="0"/>
                <a:ext cx="144" cy="43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35" name="Rectangle 7">
                <a:extLst>
                  <a:ext uri="{FF2B5EF4-FFF2-40B4-BE49-F238E27FC236}">
                    <a16:creationId xmlns:a16="http://schemas.microsoft.com/office/drawing/2014/main" id="{7E2478BD-32E6-6C47-9CAF-D9899C16BD86}"/>
                  </a:ext>
                </a:extLst>
              </p:cNvPr>
              <p:cNvSpPr>
                <a:spLocks noChangeArrowheads="1"/>
              </p:cNvSpPr>
              <p:nvPr/>
            </p:nvSpPr>
            <p:spPr bwMode="hidden">
              <a:xfrm>
                <a:off x="144" y="480"/>
                <a:ext cx="336" cy="1344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536" name="Group 8">
                <a:extLst>
                  <a:ext uri="{FF2B5EF4-FFF2-40B4-BE49-F238E27FC236}">
                    <a16:creationId xmlns:a16="http://schemas.microsoft.com/office/drawing/2014/main" id="{3451B60B-2C89-FD45-B1EE-B5DC24D4E5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" y="32"/>
                <a:ext cx="5724" cy="608"/>
                <a:chOff x="8" y="32"/>
                <a:chExt cx="5724" cy="608"/>
              </a:xfrm>
            </p:grpSpPr>
            <p:sp>
              <p:nvSpPr>
                <p:cNvPr id="22537" name="AutoShape 9">
                  <a:extLst>
                    <a:ext uri="{FF2B5EF4-FFF2-40B4-BE49-F238E27FC236}">
                      <a16:creationId xmlns:a16="http://schemas.microsoft.com/office/drawing/2014/main" id="{1F6004D2-45A6-9C45-9C97-41C5C8A370B4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56" y="32"/>
                  <a:ext cx="5641" cy="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38" name="Rectangle 10">
                  <a:extLst>
                    <a:ext uri="{FF2B5EF4-FFF2-40B4-BE49-F238E27FC236}">
                      <a16:creationId xmlns:a16="http://schemas.microsoft.com/office/drawing/2014/main" id="{5ABFCEF6-D509-0C47-9340-3A8340CFE3E0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248" y="56"/>
                  <a:ext cx="5232" cy="56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22539" name="Group 11">
                  <a:extLst>
                    <a:ext uri="{FF2B5EF4-FFF2-40B4-BE49-F238E27FC236}">
                      <a16:creationId xmlns:a16="http://schemas.microsoft.com/office/drawing/2014/main" id="{C4AE47D0-3425-354F-9FBB-0724D209658A}"/>
                    </a:ext>
                  </a:extLst>
                </p:cNvPr>
                <p:cNvGrpSpPr>
                  <a:grpSpLocks/>
                </p:cNvGrpSpPr>
                <p:nvPr userDrawn="1"/>
              </p:nvGrpSpPr>
              <p:grpSpPr bwMode="auto">
                <a:xfrm>
                  <a:off x="272" y="400"/>
                  <a:ext cx="5208" cy="113"/>
                  <a:chOff x="254" y="463"/>
                  <a:chExt cx="5208" cy="113"/>
                </a:xfrm>
              </p:grpSpPr>
              <p:sp>
                <p:nvSpPr>
                  <p:cNvPr id="22540" name="Freeform 12">
                    <a:extLst>
                      <a:ext uri="{FF2B5EF4-FFF2-40B4-BE49-F238E27FC236}">
                        <a16:creationId xmlns:a16="http://schemas.microsoft.com/office/drawing/2014/main" id="{4A2D8631-60B2-ED4C-B807-BC5DBAF083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>
                      <a:gd name="T0" fmla="*/ 230 w 230"/>
                      <a:gd name="T1" fmla="*/ 0 h 96"/>
                      <a:gd name="T2" fmla="*/ 182 w 230"/>
                      <a:gd name="T3" fmla="*/ 0 h 96"/>
                      <a:gd name="T4" fmla="*/ 0 w 230"/>
                      <a:gd name="T5" fmla="*/ 78 h 96"/>
                      <a:gd name="T6" fmla="*/ 86 w 230"/>
                      <a:gd name="T7" fmla="*/ 96 h 96"/>
                      <a:gd name="T8" fmla="*/ 204 w 230"/>
                      <a:gd name="T9" fmla="*/ 96 h 96"/>
                      <a:gd name="T10" fmla="*/ 230 w 230"/>
                      <a:gd name="T11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1796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41" name="Freeform 13">
                    <a:extLst>
                      <a:ext uri="{FF2B5EF4-FFF2-40B4-BE49-F238E27FC236}">
                        <a16:creationId xmlns:a16="http://schemas.microsoft.com/office/drawing/2014/main" id="{A47A7696-C857-8A49-9B65-356C552FFA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>
                      <a:gd name="T0" fmla="*/ 230 w 230"/>
                      <a:gd name="T1" fmla="*/ 0 h 96"/>
                      <a:gd name="T2" fmla="*/ 182 w 230"/>
                      <a:gd name="T3" fmla="*/ 0 h 96"/>
                      <a:gd name="T4" fmla="*/ 0 w 230"/>
                      <a:gd name="T5" fmla="*/ 78 h 96"/>
                      <a:gd name="T6" fmla="*/ 86 w 230"/>
                      <a:gd name="T7" fmla="*/ 96 h 96"/>
                      <a:gd name="T8" fmla="*/ 204 w 230"/>
                      <a:gd name="T9" fmla="*/ 96 h 96"/>
                      <a:gd name="T10" fmla="*/ 230 w 230"/>
                      <a:gd name="T11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1796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2542" name="Group 14">
                    <a:extLst>
                      <a:ext uri="{FF2B5EF4-FFF2-40B4-BE49-F238E27FC236}">
                        <a16:creationId xmlns:a16="http://schemas.microsoft.com/office/drawing/2014/main" id="{0413F2B4-04BC-A64B-B533-A6295BE6F90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22543" name="Group 15">
                      <a:extLst>
                        <a:ext uri="{FF2B5EF4-FFF2-40B4-BE49-F238E27FC236}">
                          <a16:creationId xmlns:a16="http://schemas.microsoft.com/office/drawing/2014/main" id="{53B23A8C-0695-C141-B935-26A60AB12F8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22544" name="Group 16">
                        <a:extLst>
                          <a:ext uri="{FF2B5EF4-FFF2-40B4-BE49-F238E27FC236}">
                            <a16:creationId xmlns:a16="http://schemas.microsoft.com/office/drawing/2014/main" id="{611B34CE-A8C9-244B-99A8-75512A8ED77C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45" name="Freeform 17">
                          <a:extLst>
                            <a:ext uri="{FF2B5EF4-FFF2-40B4-BE49-F238E27FC236}">
                              <a16:creationId xmlns:a16="http://schemas.microsoft.com/office/drawing/2014/main" id="{DA1A71DC-CA6D-2D4A-9C01-D045D72DBD6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46" name="Freeform 18">
                          <a:extLst>
                            <a:ext uri="{FF2B5EF4-FFF2-40B4-BE49-F238E27FC236}">
                              <a16:creationId xmlns:a16="http://schemas.microsoft.com/office/drawing/2014/main" id="{A2E849EA-76A1-4740-971C-8A7DF4C7AFA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47" name="Group 19">
                        <a:extLst>
                          <a:ext uri="{FF2B5EF4-FFF2-40B4-BE49-F238E27FC236}">
                            <a16:creationId xmlns:a16="http://schemas.microsoft.com/office/drawing/2014/main" id="{8215887E-9A23-7041-A429-ACF1DD4A0C75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48" name="Freeform 20">
                          <a:extLst>
                            <a:ext uri="{FF2B5EF4-FFF2-40B4-BE49-F238E27FC236}">
                              <a16:creationId xmlns:a16="http://schemas.microsoft.com/office/drawing/2014/main" id="{954949F2-E418-7D42-B469-5B363C6B4E3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49" name="Freeform 21">
                          <a:extLst>
                            <a:ext uri="{FF2B5EF4-FFF2-40B4-BE49-F238E27FC236}">
                              <a16:creationId xmlns:a16="http://schemas.microsoft.com/office/drawing/2014/main" id="{4F94C1EE-5EA5-0C40-8188-D5D20510087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50" name="Group 22">
                        <a:extLst>
                          <a:ext uri="{FF2B5EF4-FFF2-40B4-BE49-F238E27FC236}">
                            <a16:creationId xmlns:a16="http://schemas.microsoft.com/office/drawing/2014/main" id="{D73263F2-2558-2545-9B50-ABE311657D28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22551" name="Freeform 23">
                          <a:extLst>
                            <a:ext uri="{FF2B5EF4-FFF2-40B4-BE49-F238E27FC236}">
                              <a16:creationId xmlns:a16="http://schemas.microsoft.com/office/drawing/2014/main" id="{D3E81213-8460-F34C-870C-C57F7EDA247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52" name="Freeform 24">
                          <a:extLst>
                            <a:ext uri="{FF2B5EF4-FFF2-40B4-BE49-F238E27FC236}">
                              <a16:creationId xmlns:a16="http://schemas.microsoft.com/office/drawing/2014/main" id="{E3FF6EBE-DA60-D54A-9EC6-3FEA8787D9C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53" name="Group 25">
                        <a:extLst>
                          <a:ext uri="{FF2B5EF4-FFF2-40B4-BE49-F238E27FC236}">
                            <a16:creationId xmlns:a16="http://schemas.microsoft.com/office/drawing/2014/main" id="{164BFD70-1725-EB4E-92D9-7542498ED3B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54" name="Freeform 26">
                          <a:extLst>
                            <a:ext uri="{FF2B5EF4-FFF2-40B4-BE49-F238E27FC236}">
                              <a16:creationId xmlns:a16="http://schemas.microsoft.com/office/drawing/2014/main" id="{275C2972-36D3-E947-98B8-0DC35D5E894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55" name="Freeform 27">
                          <a:extLst>
                            <a:ext uri="{FF2B5EF4-FFF2-40B4-BE49-F238E27FC236}">
                              <a16:creationId xmlns:a16="http://schemas.microsoft.com/office/drawing/2014/main" id="{21D3B0F3-D657-BD43-B9FF-59597CB334B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56" name="Group 28">
                        <a:extLst>
                          <a:ext uri="{FF2B5EF4-FFF2-40B4-BE49-F238E27FC236}">
                            <a16:creationId xmlns:a16="http://schemas.microsoft.com/office/drawing/2014/main" id="{435E9C30-46B8-A344-8F1C-FB1439F9E17C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57" name="Freeform 29">
                          <a:extLst>
                            <a:ext uri="{FF2B5EF4-FFF2-40B4-BE49-F238E27FC236}">
                              <a16:creationId xmlns:a16="http://schemas.microsoft.com/office/drawing/2014/main" id="{DA1E6F26-1E4B-5A44-87DF-A7FA2808C81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58" name="Freeform 30">
                          <a:extLst>
                            <a:ext uri="{FF2B5EF4-FFF2-40B4-BE49-F238E27FC236}">
                              <a16:creationId xmlns:a16="http://schemas.microsoft.com/office/drawing/2014/main" id="{9D134E7F-E8FC-C14D-8E56-BBD147110A0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59" name="Group 31">
                        <a:extLst>
                          <a:ext uri="{FF2B5EF4-FFF2-40B4-BE49-F238E27FC236}">
                            <a16:creationId xmlns:a16="http://schemas.microsoft.com/office/drawing/2014/main" id="{A207DF58-BB1A-EE43-8FC4-F15FA1CA838F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60" name="Freeform 32">
                          <a:extLst>
                            <a:ext uri="{FF2B5EF4-FFF2-40B4-BE49-F238E27FC236}">
                              <a16:creationId xmlns:a16="http://schemas.microsoft.com/office/drawing/2014/main" id="{87D20173-FB8B-6146-BCCE-3DA005BC59A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61" name="Freeform 33">
                          <a:extLst>
                            <a:ext uri="{FF2B5EF4-FFF2-40B4-BE49-F238E27FC236}">
                              <a16:creationId xmlns:a16="http://schemas.microsoft.com/office/drawing/2014/main" id="{5845BA20-E84B-EF4B-841C-CFBA66EDE4E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62" name="Group 34">
                        <a:extLst>
                          <a:ext uri="{FF2B5EF4-FFF2-40B4-BE49-F238E27FC236}">
                            <a16:creationId xmlns:a16="http://schemas.microsoft.com/office/drawing/2014/main" id="{375CCDE8-22F2-6F40-8141-90B46181946B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63" name="Freeform 35">
                          <a:extLst>
                            <a:ext uri="{FF2B5EF4-FFF2-40B4-BE49-F238E27FC236}">
                              <a16:creationId xmlns:a16="http://schemas.microsoft.com/office/drawing/2014/main" id="{304C4980-9EAA-4942-BBCA-CB0107592CF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64" name="Freeform 36">
                          <a:extLst>
                            <a:ext uri="{FF2B5EF4-FFF2-40B4-BE49-F238E27FC236}">
                              <a16:creationId xmlns:a16="http://schemas.microsoft.com/office/drawing/2014/main" id="{BA575B2E-F6FF-254C-B297-6D52ACAC392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22565" name="Group 37">
                      <a:extLst>
                        <a:ext uri="{FF2B5EF4-FFF2-40B4-BE49-F238E27FC236}">
                          <a16:creationId xmlns:a16="http://schemas.microsoft.com/office/drawing/2014/main" id="{313B5FB1-09BB-3242-9D8F-38D8CCB724E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566" name="Freeform 38">
                        <a:extLst>
                          <a:ext uri="{FF2B5EF4-FFF2-40B4-BE49-F238E27FC236}">
                            <a16:creationId xmlns:a16="http://schemas.microsoft.com/office/drawing/2014/main" id="{C6D563EB-A350-EB4B-A17A-AB11667CB07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67" name="Freeform 39">
                        <a:extLst>
                          <a:ext uri="{FF2B5EF4-FFF2-40B4-BE49-F238E27FC236}">
                            <a16:creationId xmlns:a16="http://schemas.microsoft.com/office/drawing/2014/main" id="{ACDEB49C-BB7E-6141-BEFB-750D4FDE4F7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568" name="Group 40">
                      <a:extLst>
                        <a:ext uri="{FF2B5EF4-FFF2-40B4-BE49-F238E27FC236}">
                          <a16:creationId xmlns:a16="http://schemas.microsoft.com/office/drawing/2014/main" id="{F18C5460-190A-2B4B-9DBF-87F333E5D63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22569" name="Freeform 41">
                        <a:extLst>
                          <a:ext uri="{FF2B5EF4-FFF2-40B4-BE49-F238E27FC236}">
                            <a16:creationId xmlns:a16="http://schemas.microsoft.com/office/drawing/2014/main" id="{97AD5249-B9D7-5D41-9F6F-0B16299D8B6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70" name="Freeform 42">
                        <a:extLst>
                          <a:ext uri="{FF2B5EF4-FFF2-40B4-BE49-F238E27FC236}">
                            <a16:creationId xmlns:a16="http://schemas.microsoft.com/office/drawing/2014/main" id="{09A86B9F-12E4-F847-BF57-30C4E86DABA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571" name="Group 43">
                      <a:extLst>
                        <a:ext uri="{FF2B5EF4-FFF2-40B4-BE49-F238E27FC236}">
                          <a16:creationId xmlns:a16="http://schemas.microsoft.com/office/drawing/2014/main" id="{E3E50E31-23AC-C34E-BD61-70022DC1082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22572" name="Freeform 44">
                        <a:extLst>
                          <a:ext uri="{FF2B5EF4-FFF2-40B4-BE49-F238E27FC236}">
                            <a16:creationId xmlns:a16="http://schemas.microsoft.com/office/drawing/2014/main" id="{0C9DF809-7F3C-A549-86D8-B8F6C5A2A46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73" name="Freeform 45">
                        <a:extLst>
                          <a:ext uri="{FF2B5EF4-FFF2-40B4-BE49-F238E27FC236}">
                            <a16:creationId xmlns:a16="http://schemas.microsoft.com/office/drawing/2014/main" id="{403DA55B-C5FD-464E-801E-1C4BE9BFC72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574" name="Group 46">
                      <a:extLst>
                        <a:ext uri="{FF2B5EF4-FFF2-40B4-BE49-F238E27FC236}">
                          <a16:creationId xmlns:a16="http://schemas.microsoft.com/office/drawing/2014/main" id="{418E990A-4095-B04A-95FE-E87F41E14EC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575" name="Freeform 47">
                        <a:extLst>
                          <a:ext uri="{FF2B5EF4-FFF2-40B4-BE49-F238E27FC236}">
                            <a16:creationId xmlns:a16="http://schemas.microsoft.com/office/drawing/2014/main" id="{ECA3613B-DB63-1947-A17D-CCD816AE14D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76" name="Freeform 48">
                        <a:extLst>
                          <a:ext uri="{FF2B5EF4-FFF2-40B4-BE49-F238E27FC236}">
                            <a16:creationId xmlns:a16="http://schemas.microsoft.com/office/drawing/2014/main" id="{E2647197-A7C2-064E-90F3-13A84222791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2577" name="Freeform 49">
                      <a:extLst>
                        <a:ext uri="{FF2B5EF4-FFF2-40B4-BE49-F238E27FC236}">
                          <a16:creationId xmlns:a16="http://schemas.microsoft.com/office/drawing/2014/main" id="{6DD83B9E-79AE-CE4E-AFB3-FBFB1A3B3EC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>
                        <a:gd name="T0" fmla="*/ 0 w 2012"/>
                        <a:gd name="T1" fmla="*/ 54 h 1064"/>
                        <a:gd name="T2" fmla="*/ 0 w 2012"/>
                        <a:gd name="T3" fmla="*/ 1064 h 1064"/>
                        <a:gd name="T4" fmla="*/ 236 w 2012"/>
                        <a:gd name="T5" fmla="*/ 1064 h 1064"/>
                        <a:gd name="T6" fmla="*/ 1772 w 2012"/>
                        <a:gd name="T7" fmla="*/ 1064 h 1064"/>
                        <a:gd name="T8" fmla="*/ 2012 w 2012"/>
                        <a:gd name="T9" fmla="*/ 1064 h 1064"/>
                        <a:gd name="T10" fmla="*/ 2012 w 2012"/>
                        <a:gd name="T11" fmla="*/ 54 h 1064"/>
                        <a:gd name="T12" fmla="*/ 0 w 2012"/>
                        <a:gd name="T13" fmla="*/ 54 h 10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1796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2578" name="Group 50">
                  <a:extLst>
                    <a:ext uri="{FF2B5EF4-FFF2-40B4-BE49-F238E27FC236}">
                      <a16:creationId xmlns:a16="http://schemas.microsoft.com/office/drawing/2014/main" id="{1DA54E01-8DD3-C540-BFE5-AD79539A407A}"/>
                    </a:ext>
                  </a:extLst>
                </p:cNvPr>
                <p:cNvGrpSpPr>
                  <a:grpSpLocks/>
                </p:cNvGrpSpPr>
                <p:nvPr userDrawn="1"/>
              </p:nvGrpSpPr>
              <p:grpSpPr bwMode="auto">
                <a:xfrm>
                  <a:off x="262" y="399"/>
                  <a:ext cx="5208" cy="113"/>
                  <a:chOff x="254" y="463"/>
                  <a:chExt cx="5208" cy="113"/>
                </a:xfrm>
              </p:grpSpPr>
              <p:sp>
                <p:nvSpPr>
                  <p:cNvPr id="22579" name="Freeform 51">
                    <a:extLst>
                      <a:ext uri="{FF2B5EF4-FFF2-40B4-BE49-F238E27FC236}">
                        <a16:creationId xmlns:a16="http://schemas.microsoft.com/office/drawing/2014/main" id="{F312037D-833D-944D-884B-904909F05B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>
                      <a:gd name="T0" fmla="*/ 230 w 230"/>
                      <a:gd name="T1" fmla="*/ 0 h 96"/>
                      <a:gd name="T2" fmla="*/ 182 w 230"/>
                      <a:gd name="T3" fmla="*/ 0 h 96"/>
                      <a:gd name="T4" fmla="*/ 0 w 230"/>
                      <a:gd name="T5" fmla="*/ 78 h 96"/>
                      <a:gd name="T6" fmla="*/ 86 w 230"/>
                      <a:gd name="T7" fmla="*/ 96 h 96"/>
                      <a:gd name="T8" fmla="*/ 204 w 230"/>
                      <a:gd name="T9" fmla="*/ 96 h 96"/>
                      <a:gd name="T10" fmla="*/ 230 w 230"/>
                      <a:gd name="T11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1796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0" name="Freeform 52">
                    <a:extLst>
                      <a:ext uri="{FF2B5EF4-FFF2-40B4-BE49-F238E27FC236}">
                        <a16:creationId xmlns:a16="http://schemas.microsoft.com/office/drawing/2014/main" id="{3E331734-8911-3F41-9CE8-D73AF83313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>
                      <a:gd name="T0" fmla="*/ 230 w 230"/>
                      <a:gd name="T1" fmla="*/ 0 h 96"/>
                      <a:gd name="T2" fmla="*/ 182 w 230"/>
                      <a:gd name="T3" fmla="*/ 0 h 96"/>
                      <a:gd name="T4" fmla="*/ 0 w 230"/>
                      <a:gd name="T5" fmla="*/ 78 h 96"/>
                      <a:gd name="T6" fmla="*/ 86 w 230"/>
                      <a:gd name="T7" fmla="*/ 96 h 96"/>
                      <a:gd name="T8" fmla="*/ 204 w 230"/>
                      <a:gd name="T9" fmla="*/ 96 h 96"/>
                      <a:gd name="T10" fmla="*/ 230 w 230"/>
                      <a:gd name="T11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1796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2581" name="Group 53">
                    <a:extLst>
                      <a:ext uri="{FF2B5EF4-FFF2-40B4-BE49-F238E27FC236}">
                        <a16:creationId xmlns:a16="http://schemas.microsoft.com/office/drawing/2014/main" id="{57974FC5-7801-3B46-A6F2-13CB3B70311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22582" name="Group 54">
                      <a:extLst>
                        <a:ext uri="{FF2B5EF4-FFF2-40B4-BE49-F238E27FC236}">
                          <a16:creationId xmlns:a16="http://schemas.microsoft.com/office/drawing/2014/main" id="{F6354179-B3DA-F844-BC8E-D501D14AFDE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22583" name="Group 55">
                        <a:extLst>
                          <a:ext uri="{FF2B5EF4-FFF2-40B4-BE49-F238E27FC236}">
                            <a16:creationId xmlns:a16="http://schemas.microsoft.com/office/drawing/2014/main" id="{B83A41A6-DC6F-1642-B912-C75579AC2056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84" name="Freeform 56">
                          <a:extLst>
                            <a:ext uri="{FF2B5EF4-FFF2-40B4-BE49-F238E27FC236}">
                              <a16:creationId xmlns:a16="http://schemas.microsoft.com/office/drawing/2014/main" id="{A2C41FD3-BC97-9E48-A33D-98729FACD68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85" name="Freeform 57">
                          <a:extLst>
                            <a:ext uri="{FF2B5EF4-FFF2-40B4-BE49-F238E27FC236}">
                              <a16:creationId xmlns:a16="http://schemas.microsoft.com/office/drawing/2014/main" id="{043181F3-CD79-974E-9D99-45008D91A5F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86" name="Group 58">
                        <a:extLst>
                          <a:ext uri="{FF2B5EF4-FFF2-40B4-BE49-F238E27FC236}">
                            <a16:creationId xmlns:a16="http://schemas.microsoft.com/office/drawing/2014/main" id="{6735381B-6D1A-D44D-9D6A-86F49B3C880F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87" name="Freeform 59">
                          <a:extLst>
                            <a:ext uri="{FF2B5EF4-FFF2-40B4-BE49-F238E27FC236}">
                              <a16:creationId xmlns:a16="http://schemas.microsoft.com/office/drawing/2014/main" id="{93E93C28-1689-0641-BB3C-2E9EA973BCC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88" name="Freeform 60">
                          <a:extLst>
                            <a:ext uri="{FF2B5EF4-FFF2-40B4-BE49-F238E27FC236}">
                              <a16:creationId xmlns:a16="http://schemas.microsoft.com/office/drawing/2014/main" id="{B72E77C5-92E3-5242-A69D-38DE87C2A29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89" name="Group 61">
                        <a:extLst>
                          <a:ext uri="{FF2B5EF4-FFF2-40B4-BE49-F238E27FC236}">
                            <a16:creationId xmlns:a16="http://schemas.microsoft.com/office/drawing/2014/main" id="{DBFD1AEF-FD0A-544F-9A69-DA1E26731F4F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22590" name="Freeform 62">
                          <a:extLst>
                            <a:ext uri="{FF2B5EF4-FFF2-40B4-BE49-F238E27FC236}">
                              <a16:creationId xmlns:a16="http://schemas.microsoft.com/office/drawing/2014/main" id="{4A765432-34D0-6548-A7AA-0ABF037EA26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91" name="Freeform 63">
                          <a:extLst>
                            <a:ext uri="{FF2B5EF4-FFF2-40B4-BE49-F238E27FC236}">
                              <a16:creationId xmlns:a16="http://schemas.microsoft.com/office/drawing/2014/main" id="{030A19E2-E1C3-8245-B59C-022297B96B2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92" name="Group 64">
                        <a:extLst>
                          <a:ext uri="{FF2B5EF4-FFF2-40B4-BE49-F238E27FC236}">
                            <a16:creationId xmlns:a16="http://schemas.microsoft.com/office/drawing/2014/main" id="{3A48B364-738F-3D47-9454-B165D02870F0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3" name="Freeform 65">
                          <a:extLst>
                            <a:ext uri="{FF2B5EF4-FFF2-40B4-BE49-F238E27FC236}">
                              <a16:creationId xmlns:a16="http://schemas.microsoft.com/office/drawing/2014/main" id="{D2B03747-3A50-2345-B48D-1C278815CEA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94" name="Freeform 66">
                          <a:extLst>
                            <a:ext uri="{FF2B5EF4-FFF2-40B4-BE49-F238E27FC236}">
                              <a16:creationId xmlns:a16="http://schemas.microsoft.com/office/drawing/2014/main" id="{83604104-CBB4-7D43-9903-B4C77731670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95" name="Group 67">
                        <a:extLst>
                          <a:ext uri="{FF2B5EF4-FFF2-40B4-BE49-F238E27FC236}">
                            <a16:creationId xmlns:a16="http://schemas.microsoft.com/office/drawing/2014/main" id="{EDB34B2F-27EB-B04E-8915-97598309F298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6" name="Freeform 68">
                          <a:extLst>
                            <a:ext uri="{FF2B5EF4-FFF2-40B4-BE49-F238E27FC236}">
                              <a16:creationId xmlns:a16="http://schemas.microsoft.com/office/drawing/2014/main" id="{1C7D8B08-A8FA-D647-8643-6050B62CA12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597" name="Freeform 69">
                          <a:extLst>
                            <a:ext uri="{FF2B5EF4-FFF2-40B4-BE49-F238E27FC236}">
                              <a16:creationId xmlns:a16="http://schemas.microsoft.com/office/drawing/2014/main" id="{6EB19BEC-2A08-7549-8022-483B503638D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598" name="Group 70">
                        <a:extLst>
                          <a:ext uri="{FF2B5EF4-FFF2-40B4-BE49-F238E27FC236}">
                            <a16:creationId xmlns:a16="http://schemas.microsoft.com/office/drawing/2014/main" id="{EC3D5BFE-D33C-F245-B2C1-68B23423C30A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9" name="Freeform 71">
                          <a:extLst>
                            <a:ext uri="{FF2B5EF4-FFF2-40B4-BE49-F238E27FC236}">
                              <a16:creationId xmlns:a16="http://schemas.microsoft.com/office/drawing/2014/main" id="{FA7C72A2-A37F-274F-A750-2026D0B8F58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600" name="Freeform 72">
                          <a:extLst>
                            <a:ext uri="{FF2B5EF4-FFF2-40B4-BE49-F238E27FC236}">
                              <a16:creationId xmlns:a16="http://schemas.microsoft.com/office/drawing/2014/main" id="{CB7D15AB-A76E-C14A-9A78-9CFB3C4C6A8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2601" name="Group 73">
                        <a:extLst>
                          <a:ext uri="{FF2B5EF4-FFF2-40B4-BE49-F238E27FC236}">
                            <a16:creationId xmlns:a16="http://schemas.microsoft.com/office/drawing/2014/main" id="{ECDC7EB6-1867-764B-92E9-2530023C9739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602" name="Freeform 74">
                          <a:extLst>
                            <a:ext uri="{FF2B5EF4-FFF2-40B4-BE49-F238E27FC236}">
                              <a16:creationId xmlns:a16="http://schemas.microsoft.com/office/drawing/2014/main" id="{D136C430-3915-9947-8C0C-87F61B66A5B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2603" name="Freeform 75">
                          <a:extLst>
                            <a:ext uri="{FF2B5EF4-FFF2-40B4-BE49-F238E27FC236}">
                              <a16:creationId xmlns:a16="http://schemas.microsoft.com/office/drawing/2014/main" id="{18C880EA-4A53-BC45-8A3D-C627DA50B5C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>
                            <a:gd name="T0" fmla="*/ 0 w 2012"/>
                            <a:gd name="T1" fmla="*/ 54 h 1064"/>
                            <a:gd name="T2" fmla="*/ 0 w 2012"/>
                            <a:gd name="T3" fmla="*/ 1064 h 1064"/>
                            <a:gd name="T4" fmla="*/ 236 w 2012"/>
                            <a:gd name="T5" fmla="*/ 1064 h 1064"/>
                            <a:gd name="T6" fmla="*/ 1772 w 2012"/>
                            <a:gd name="T7" fmla="*/ 1064 h 1064"/>
                            <a:gd name="T8" fmla="*/ 2012 w 2012"/>
                            <a:gd name="T9" fmla="*/ 1064 h 1064"/>
                            <a:gd name="T10" fmla="*/ 2012 w 2012"/>
                            <a:gd name="T11" fmla="*/ 54 h 1064"/>
                            <a:gd name="T12" fmla="*/ 0 w 2012"/>
                            <a:gd name="T13" fmla="*/ 54 h 106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22604" name="Group 76">
                      <a:extLst>
                        <a:ext uri="{FF2B5EF4-FFF2-40B4-BE49-F238E27FC236}">
                          <a16:creationId xmlns:a16="http://schemas.microsoft.com/office/drawing/2014/main" id="{B67001CF-0529-6C48-B55E-655BC2C12C6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605" name="Freeform 77">
                        <a:extLst>
                          <a:ext uri="{FF2B5EF4-FFF2-40B4-BE49-F238E27FC236}">
                            <a16:creationId xmlns:a16="http://schemas.microsoft.com/office/drawing/2014/main" id="{16FCED3F-C26F-B34D-BF26-D5C0225404A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606" name="Freeform 78">
                        <a:extLst>
                          <a:ext uri="{FF2B5EF4-FFF2-40B4-BE49-F238E27FC236}">
                            <a16:creationId xmlns:a16="http://schemas.microsoft.com/office/drawing/2014/main" id="{AD9B9D2A-EDB0-FD47-B497-80671F5C7B1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607" name="Group 79">
                      <a:extLst>
                        <a:ext uri="{FF2B5EF4-FFF2-40B4-BE49-F238E27FC236}">
                          <a16:creationId xmlns:a16="http://schemas.microsoft.com/office/drawing/2014/main" id="{E875AEAD-F7EB-AC4B-864E-F4901C58C0F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22608" name="Freeform 80">
                        <a:extLst>
                          <a:ext uri="{FF2B5EF4-FFF2-40B4-BE49-F238E27FC236}">
                            <a16:creationId xmlns:a16="http://schemas.microsoft.com/office/drawing/2014/main" id="{AD916366-DD65-C04D-B4EE-BAB8642C786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609" name="Freeform 81">
                        <a:extLst>
                          <a:ext uri="{FF2B5EF4-FFF2-40B4-BE49-F238E27FC236}">
                            <a16:creationId xmlns:a16="http://schemas.microsoft.com/office/drawing/2014/main" id="{871802D1-F684-1242-84EC-90745F60742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610" name="Group 82">
                      <a:extLst>
                        <a:ext uri="{FF2B5EF4-FFF2-40B4-BE49-F238E27FC236}">
                          <a16:creationId xmlns:a16="http://schemas.microsoft.com/office/drawing/2014/main" id="{8BAEAAD6-D56B-A74B-BD67-AD5EFD65893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22611" name="Freeform 83">
                        <a:extLst>
                          <a:ext uri="{FF2B5EF4-FFF2-40B4-BE49-F238E27FC236}">
                            <a16:creationId xmlns:a16="http://schemas.microsoft.com/office/drawing/2014/main" id="{FB580861-9AFD-EF43-B2CD-A3AC0596606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612" name="Freeform 84">
                        <a:extLst>
                          <a:ext uri="{FF2B5EF4-FFF2-40B4-BE49-F238E27FC236}">
                            <a16:creationId xmlns:a16="http://schemas.microsoft.com/office/drawing/2014/main" id="{A4F9A779-EFA0-1849-9A10-05D307CA0C0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613" name="Group 85">
                      <a:extLst>
                        <a:ext uri="{FF2B5EF4-FFF2-40B4-BE49-F238E27FC236}">
                          <a16:creationId xmlns:a16="http://schemas.microsoft.com/office/drawing/2014/main" id="{52578D95-5EF6-DE4C-975B-2CFD2492F6C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614" name="Freeform 86">
                        <a:extLst>
                          <a:ext uri="{FF2B5EF4-FFF2-40B4-BE49-F238E27FC236}">
                            <a16:creationId xmlns:a16="http://schemas.microsoft.com/office/drawing/2014/main" id="{8F3E76C1-3BEB-CA4E-ABC1-88CCE6AFD6A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615" name="Freeform 87">
                        <a:extLst>
                          <a:ext uri="{FF2B5EF4-FFF2-40B4-BE49-F238E27FC236}">
                            <a16:creationId xmlns:a16="http://schemas.microsoft.com/office/drawing/2014/main" id="{BAEF7C4F-FFEC-C24E-A0AE-EBD3E307F02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>
                          <a:gd name="T0" fmla="*/ 0 w 2012"/>
                          <a:gd name="T1" fmla="*/ 54 h 1064"/>
                          <a:gd name="T2" fmla="*/ 0 w 2012"/>
                          <a:gd name="T3" fmla="*/ 1064 h 1064"/>
                          <a:gd name="T4" fmla="*/ 236 w 2012"/>
                          <a:gd name="T5" fmla="*/ 1064 h 1064"/>
                          <a:gd name="T6" fmla="*/ 1772 w 2012"/>
                          <a:gd name="T7" fmla="*/ 1064 h 1064"/>
                          <a:gd name="T8" fmla="*/ 2012 w 2012"/>
                          <a:gd name="T9" fmla="*/ 1064 h 1064"/>
                          <a:gd name="T10" fmla="*/ 2012 w 2012"/>
                          <a:gd name="T11" fmla="*/ 54 h 1064"/>
                          <a:gd name="T12" fmla="*/ 0 w 2012"/>
                          <a:gd name="T13" fmla="*/ 54 h 10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2616" name="Freeform 88">
                      <a:extLst>
                        <a:ext uri="{FF2B5EF4-FFF2-40B4-BE49-F238E27FC236}">
                          <a16:creationId xmlns:a16="http://schemas.microsoft.com/office/drawing/2014/main" id="{731FFBD8-313A-2547-8652-D406BCCCA8E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>
                        <a:gd name="T0" fmla="*/ 0 w 2012"/>
                        <a:gd name="T1" fmla="*/ 54 h 1064"/>
                        <a:gd name="T2" fmla="*/ 0 w 2012"/>
                        <a:gd name="T3" fmla="*/ 1064 h 1064"/>
                        <a:gd name="T4" fmla="*/ 236 w 2012"/>
                        <a:gd name="T5" fmla="*/ 1064 h 1064"/>
                        <a:gd name="T6" fmla="*/ 1772 w 2012"/>
                        <a:gd name="T7" fmla="*/ 1064 h 1064"/>
                        <a:gd name="T8" fmla="*/ 2012 w 2012"/>
                        <a:gd name="T9" fmla="*/ 1064 h 1064"/>
                        <a:gd name="T10" fmla="*/ 2012 w 2012"/>
                        <a:gd name="T11" fmla="*/ 54 h 1064"/>
                        <a:gd name="T12" fmla="*/ 0 w 2012"/>
                        <a:gd name="T13" fmla="*/ 54 h 10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1796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2617" name="Group 89">
                  <a:extLst>
                    <a:ext uri="{FF2B5EF4-FFF2-40B4-BE49-F238E27FC236}">
                      <a16:creationId xmlns:a16="http://schemas.microsoft.com/office/drawing/2014/main" id="{2A96AE9A-BD7D-EC4E-938D-2FF0F1810779}"/>
                    </a:ext>
                  </a:extLst>
                </p:cNvPr>
                <p:cNvGrpSpPr>
                  <a:grpSpLocks/>
                </p:cNvGrpSpPr>
                <p:nvPr userDrawn="1"/>
              </p:nvGrpSpPr>
              <p:grpSpPr bwMode="auto">
                <a:xfrm>
                  <a:off x="8" y="32"/>
                  <a:ext cx="568" cy="608"/>
                  <a:chOff x="8" y="32"/>
                  <a:chExt cx="568" cy="608"/>
                </a:xfrm>
              </p:grpSpPr>
              <p:sp>
                <p:nvSpPr>
                  <p:cNvPr id="22618" name="Freeform 90">
                    <a:extLst>
                      <a:ext uri="{FF2B5EF4-FFF2-40B4-BE49-F238E27FC236}">
                        <a16:creationId xmlns:a16="http://schemas.microsoft.com/office/drawing/2014/main" id="{49555A40-8780-3946-A6C2-6DA8C6014104}"/>
                      </a:ext>
                    </a:extLst>
                  </p:cNvPr>
                  <p:cNvSpPr>
                    <a:spLocks/>
                  </p:cNvSpPr>
                  <p:nvPr userDrawn="1"/>
                </p:nvSpPr>
                <p:spPr bwMode="auto">
                  <a:xfrm>
                    <a:off x="20" y="54"/>
                    <a:ext cx="556" cy="586"/>
                  </a:xfrm>
                  <a:custGeom>
                    <a:avLst/>
                    <a:gdLst>
                      <a:gd name="T0" fmla="*/ 1183 w 2570"/>
                      <a:gd name="T1" fmla="*/ 0 h 2766"/>
                      <a:gd name="T2" fmla="*/ 278 w 2570"/>
                      <a:gd name="T3" fmla="*/ 1706 h 2766"/>
                      <a:gd name="T4" fmla="*/ 2006 w 2570"/>
                      <a:gd name="T5" fmla="*/ 913 h 2766"/>
                      <a:gd name="T6" fmla="*/ 735 w 2570"/>
                      <a:gd name="T7" fmla="*/ 1519 h 2766"/>
                      <a:gd name="T8" fmla="*/ 1661 w 2570"/>
                      <a:gd name="T9" fmla="*/ 1060 h 2766"/>
                      <a:gd name="T10" fmla="*/ 1060 w 2570"/>
                      <a:gd name="T11" fmla="*/ 1394 h 2766"/>
                      <a:gd name="T12" fmla="*/ 1489 w 2570"/>
                      <a:gd name="T13" fmla="*/ 1187 h 2766"/>
                      <a:gd name="T14" fmla="*/ 1255 w 2570"/>
                      <a:gd name="T15" fmla="*/ 1355 h 2766"/>
                      <a:gd name="T16" fmla="*/ 1430 w 2570"/>
                      <a:gd name="T17" fmla="*/ 1221 h 2766"/>
                      <a:gd name="T18" fmla="*/ 1144 w 2570"/>
                      <a:gd name="T19" fmla="*/ 1403 h 2766"/>
                      <a:gd name="T20" fmla="*/ 1611 w 2570"/>
                      <a:gd name="T21" fmla="*/ 1144 h 2766"/>
                      <a:gd name="T22" fmla="*/ 843 w 2570"/>
                      <a:gd name="T23" fmla="*/ 1503 h 2766"/>
                      <a:gd name="T24" fmla="*/ 1876 w 2570"/>
                      <a:gd name="T25" fmla="*/ 960 h 2766"/>
                      <a:gd name="T26" fmla="*/ 474 w 2570"/>
                      <a:gd name="T27" fmla="*/ 1620 h 2766"/>
                      <a:gd name="T28" fmla="*/ 1158 w 2570"/>
                      <a:gd name="T29" fmla="*/ 267 h 2766"/>
                      <a:gd name="T30" fmla="*/ 1183 w 2570"/>
                      <a:gd name="T31" fmla="*/ 0 h 27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chemeClr val="accent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9" name="Freeform 91">
                    <a:extLst>
                      <a:ext uri="{FF2B5EF4-FFF2-40B4-BE49-F238E27FC236}">
                        <a16:creationId xmlns:a16="http://schemas.microsoft.com/office/drawing/2014/main" id="{99F62FA5-4E9D-454B-AFD3-CF4FF2F6AB1F}"/>
                      </a:ext>
                    </a:extLst>
                  </p:cNvPr>
                  <p:cNvSpPr>
                    <a:spLocks/>
                  </p:cNvSpPr>
                  <p:nvPr userDrawn="1"/>
                </p:nvSpPr>
                <p:spPr bwMode="auto">
                  <a:xfrm>
                    <a:off x="8" y="32"/>
                    <a:ext cx="556" cy="586"/>
                  </a:xfrm>
                  <a:custGeom>
                    <a:avLst/>
                    <a:gdLst>
                      <a:gd name="T0" fmla="*/ 1183 w 2570"/>
                      <a:gd name="T1" fmla="*/ 0 h 2766"/>
                      <a:gd name="T2" fmla="*/ 278 w 2570"/>
                      <a:gd name="T3" fmla="*/ 1706 h 2766"/>
                      <a:gd name="T4" fmla="*/ 2006 w 2570"/>
                      <a:gd name="T5" fmla="*/ 913 h 2766"/>
                      <a:gd name="T6" fmla="*/ 735 w 2570"/>
                      <a:gd name="T7" fmla="*/ 1519 h 2766"/>
                      <a:gd name="T8" fmla="*/ 1661 w 2570"/>
                      <a:gd name="T9" fmla="*/ 1060 h 2766"/>
                      <a:gd name="T10" fmla="*/ 1060 w 2570"/>
                      <a:gd name="T11" fmla="*/ 1394 h 2766"/>
                      <a:gd name="T12" fmla="*/ 1489 w 2570"/>
                      <a:gd name="T13" fmla="*/ 1187 h 2766"/>
                      <a:gd name="T14" fmla="*/ 1255 w 2570"/>
                      <a:gd name="T15" fmla="*/ 1355 h 2766"/>
                      <a:gd name="T16" fmla="*/ 1430 w 2570"/>
                      <a:gd name="T17" fmla="*/ 1221 h 2766"/>
                      <a:gd name="T18" fmla="*/ 1144 w 2570"/>
                      <a:gd name="T19" fmla="*/ 1403 h 2766"/>
                      <a:gd name="T20" fmla="*/ 1611 w 2570"/>
                      <a:gd name="T21" fmla="*/ 1144 h 2766"/>
                      <a:gd name="T22" fmla="*/ 843 w 2570"/>
                      <a:gd name="T23" fmla="*/ 1503 h 2766"/>
                      <a:gd name="T24" fmla="*/ 1876 w 2570"/>
                      <a:gd name="T25" fmla="*/ 960 h 2766"/>
                      <a:gd name="T26" fmla="*/ 474 w 2570"/>
                      <a:gd name="T27" fmla="*/ 1620 h 2766"/>
                      <a:gd name="T28" fmla="*/ 1158 w 2570"/>
                      <a:gd name="T29" fmla="*/ 267 h 2766"/>
                      <a:gd name="T30" fmla="*/ 1183 w 2570"/>
                      <a:gd name="T31" fmla="*/ 0 h 27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chemeClr val="accent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2620" name="Freeform 92">
                  <a:extLst>
                    <a:ext uri="{FF2B5EF4-FFF2-40B4-BE49-F238E27FC236}">
                      <a16:creationId xmlns:a16="http://schemas.microsoft.com/office/drawing/2014/main" id="{48D02B97-3D57-9844-AA2C-1024D0149734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 flipH="1">
                  <a:off x="5176" y="54"/>
                  <a:ext cx="556" cy="586"/>
                </a:xfrm>
                <a:custGeom>
                  <a:avLst/>
                  <a:gdLst>
                    <a:gd name="T0" fmla="*/ 1183 w 2570"/>
                    <a:gd name="T1" fmla="*/ 0 h 2766"/>
                    <a:gd name="T2" fmla="*/ 278 w 2570"/>
                    <a:gd name="T3" fmla="*/ 1706 h 2766"/>
                    <a:gd name="T4" fmla="*/ 2006 w 2570"/>
                    <a:gd name="T5" fmla="*/ 913 h 2766"/>
                    <a:gd name="T6" fmla="*/ 735 w 2570"/>
                    <a:gd name="T7" fmla="*/ 1519 h 2766"/>
                    <a:gd name="T8" fmla="*/ 1661 w 2570"/>
                    <a:gd name="T9" fmla="*/ 1060 h 2766"/>
                    <a:gd name="T10" fmla="*/ 1060 w 2570"/>
                    <a:gd name="T11" fmla="*/ 1394 h 2766"/>
                    <a:gd name="T12" fmla="*/ 1489 w 2570"/>
                    <a:gd name="T13" fmla="*/ 1187 h 2766"/>
                    <a:gd name="T14" fmla="*/ 1255 w 2570"/>
                    <a:gd name="T15" fmla="*/ 1355 h 2766"/>
                    <a:gd name="T16" fmla="*/ 1430 w 2570"/>
                    <a:gd name="T17" fmla="*/ 1221 h 2766"/>
                    <a:gd name="T18" fmla="*/ 1144 w 2570"/>
                    <a:gd name="T19" fmla="*/ 1403 h 2766"/>
                    <a:gd name="T20" fmla="*/ 1611 w 2570"/>
                    <a:gd name="T21" fmla="*/ 1144 h 2766"/>
                    <a:gd name="T22" fmla="*/ 843 w 2570"/>
                    <a:gd name="T23" fmla="*/ 1503 h 2766"/>
                    <a:gd name="T24" fmla="*/ 1876 w 2570"/>
                    <a:gd name="T25" fmla="*/ 960 h 2766"/>
                    <a:gd name="T26" fmla="*/ 474 w 2570"/>
                    <a:gd name="T27" fmla="*/ 1620 h 2766"/>
                    <a:gd name="T28" fmla="*/ 1158 w 2570"/>
                    <a:gd name="T29" fmla="*/ 267 h 2766"/>
                    <a:gd name="T30" fmla="*/ 1183 w 2570"/>
                    <a:gd name="T31" fmla="*/ 0 h 2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21" name="Freeform 93">
                  <a:extLst>
                    <a:ext uri="{FF2B5EF4-FFF2-40B4-BE49-F238E27FC236}">
                      <a16:creationId xmlns:a16="http://schemas.microsoft.com/office/drawing/2014/main" id="{855F8759-2FD3-3443-BC91-233FEB8D48ED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 flipH="1">
                  <a:off x="5164" y="32"/>
                  <a:ext cx="556" cy="586"/>
                </a:xfrm>
                <a:custGeom>
                  <a:avLst/>
                  <a:gdLst>
                    <a:gd name="T0" fmla="*/ 1183 w 2570"/>
                    <a:gd name="T1" fmla="*/ 0 h 2766"/>
                    <a:gd name="T2" fmla="*/ 278 w 2570"/>
                    <a:gd name="T3" fmla="*/ 1706 h 2766"/>
                    <a:gd name="T4" fmla="*/ 2006 w 2570"/>
                    <a:gd name="T5" fmla="*/ 913 h 2766"/>
                    <a:gd name="T6" fmla="*/ 735 w 2570"/>
                    <a:gd name="T7" fmla="*/ 1519 h 2766"/>
                    <a:gd name="T8" fmla="*/ 1661 w 2570"/>
                    <a:gd name="T9" fmla="*/ 1060 h 2766"/>
                    <a:gd name="T10" fmla="*/ 1060 w 2570"/>
                    <a:gd name="T11" fmla="*/ 1394 h 2766"/>
                    <a:gd name="T12" fmla="*/ 1489 w 2570"/>
                    <a:gd name="T13" fmla="*/ 1187 h 2766"/>
                    <a:gd name="T14" fmla="*/ 1255 w 2570"/>
                    <a:gd name="T15" fmla="*/ 1355 h 2766"/>
                    <a:gd name="T16" fmla="*/ 1430 w 2570"/>
                    <a:gd name="T17" fmla="*/ 1221 h 2766"/>
                    <a:gd name="T18" fmla="*/ 1144 w 2570"/>
                    <a:gd name="T19" fmla="*/ 1403 h 2766"/>
                    <a:gd name="T20" fmla="*/ 1611 w 2570"/>
                    <a:gd name="T21" fmla="*/ 1144 h 2766"/>
                    <a:gd name="T22" fmla="*/ 843 w 2570"/>
                    <a:gd name="T23" fmla="*/ 1503 h 2766"/>
                    <a:gd name="T24" fmla="*/ 1876 w 2570"/>
                    <a:gd name="T25" fmla="*/ 960 h 2766"/>
                    <a:gd name="T26" fmla="*/ 474 w 2570"/>
                    <a:gd name="T27" fmla="*/ 1620 h 2766"/>
                    <a:gd name="T28" fmla="*/ 1158 w 2570"/>
                    <a:gd name="T29" fmla="*/ 267 h 2766"/>
                    <a:gd name="T30" fmla="*/ 1183 w 2570"/>
                    <a:gd name="T31" fmla="*/ 0 h 2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22" name="Rectangle 94">
                  <a:extLst>
                    <a:ext uri="{FF2B5EF4-FFF2-40B4-BE49-F238E27FC236}">
                      <a16:creationId xmlns:a16="http://schemas.microsoft.com/office/drawing/2014/main" id="{7EEFFAE2-FCAA-3346-9CEF-8B2FDD8A186B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248" y="32"/>
                  <a:ext cx="5232" cy="5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629" name="Rectangle 101">
              <a:extLst>
                <a:ext uri="{FF2B5EF4-FFF2-40B4-BE49-F238E27FC236}">
                  <a16:creationId xmlns:a16="http://schemas.microsoft.com/office/drawing/2014/main" id="{01F884BD-2B49-C34F-A1EE-19E87AF41A8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80" y="507"/>
              <a:ext cx="4786" cy="19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623" name="Rectangle 95">
            <a:extLst>
              <a:ext uri="{FF2B5EF4-FFF2-40B4-BE49-F238E27FC236}">
                <a16:creationId xmlns:a16="http://schemas.microsoft.com/office/drawing/2014/main" id="{096D3FCA-2883-E143-BBF2-4C22FCFDFC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22624" name="Rectangle 96">
            <a:extLst>
              <a:ext uri="{FF2B5EF4-FFF2-40B4-BE49-F238E27FC236}">
                <a16:creationId xmlns:a16="http://schemas.microsoft.com/office/drawing/2014/main" id="{DB893E52-A53D-9740-8197-C65F0B8597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22625" name="Rectangle 97">
            <a:extLst>
              <a:ext uri="{FF2B5EF4-FFF2-40B4-BE49-F238E27FC236}">
                <a16:creationId xmlns:a16="http://schemas.microsoft.com/office/drawing/2014/main" id="{D53A6703-3D79-0542-97B7-90365FD7617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i="1">
                <a:solidFill>
                  <a:schemeClr val="tx2"/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22626" name="Rectangle 98">
            <a:extLst>
              <a:ext uri="{FF2B5EF4-FFF2-40B4-BE49-F238E27FC236}">
                <a16:creationId xmlns:a16="http://schemas.microsoft.com/office/drawing/2014/main" id="{37124721-6F76-2745-91DA-CA9D7B4041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22627" name="Rectangle 99">
            <a:extLst>
              <a:ext uri="{FF2B5EF4-FFF2-40B4-BE49-F238E27FC236}">
                <a16:creationId xmlns:a16="http://schemas.microsoft.com/office/drawing/2014/main" id="{4EDA97A8-C68C-4541-A3FC-AE020DA3570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1">
                <a:solidFill>
                  <a:schemeClr val="tx2"/>
                </a:solidFill>
              </a:defRPr>
            </a:lvl1pPr>
          </a:lstStyle>
          <a:p>
            <a:fld id="{4ECF6AEF-23DC-A94E-95CD-6D5E9AD21A28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90000"/>
        <a:buBlip>
          <a:blip r:embed="rId13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0000"/>
        <a:buBlip>
          <a:blip r:embed="rId1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Program%20Files\Microsoft%20Office\Clipart\photohm\j0145565.jpg" TargetMode="External"/><Relationship Id="rId1" Type="http://schemas.microsoft.com/office/2007/relationships/media" Target="file:///C:\Program%20Files\Microsoft%20Office\Clipart\photohm\j0145565.jpg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A705B0FD-B1D4-6441-ADE0-288E681EE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Corrosion</a:t>
            </a:r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81DD1D2E-B0BE-2A45-BABC-E708C0169F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Corrosion is when metals react with substances in the Air to produce compounds.</a:t>
            </a:r>
          </a:p>
          <a:p>
            <a:r>
              <a:rPr lang="en-GB" altLang="en-US"/>
              <a:t>The metal is changing from an atom to an ion.</a:t>
            </a:r>
          </a:p>
          <a:p>
            <a:r>
              <a:rPr lang="en-GB" altLang="en-US"/>
              <a:t>The metal atom looses electrons when it corrodes – it is oxidised.</a:t>
            </a:r>
          </a:p>
          <a:p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489E9075-3F83-F946-B2D0-6D9BB7C76F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6E9461A9-5E76-6047-A401-9F8FAFEFD0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400" b="1" u="sng"/>
              <a:t>Electroplating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Connect the metal </a:t>
            </a:r>
            <a:r>
              <a:rPr lang="en-GB" altLang="en-US" sz="2400">
                <a:solidFill>
                  <a:srgbClr val="FF0000"/>
                </a:solidFill>
              </a:rPr>
              <a:t>to be plated</a:t>
            </a:r>
            <a:r>
              <a:rPr lang="en-GB" altLang="en-US" sz="2400"/>
              <a:t> at the </a:t>
            </a:r>
            <a:r>
              <a:rPr lang="en-GB" altLang="en-US" sz="2400">
                <a:solidFill>
                  <a:srgbClr val="FF0000"/>
                </a:solidFill>
              </a:rPr>
              <a:t>negative </a:t>
            </a:r>
            <a:r>
              <a:rPr lang="en-GB" altLang="en-US" sz="2400"/>
              <a:t>electrode. e.g Iron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Place the </a:t>
            </a:r>
            <a:r>
              <a:rPr lang="en-GB" altLang="en-US" sz="2400">
                <a:solidFill>
                  <a:srgbClr val="FF0000"/>
                </a:solidFill>
              </a:rPr>
              <a:t>metal </a:t>
            </a:r>
            <a:r>
              <a:rPr lang="en-GB" altLang="en-US" sz="2400"/>
              <a:t>you want to </a:t>
            </a:r>
            <a:r>
              <a:rPr lang="en-GB" altLang="en-US" sz="2400">
                <a:solidFill>
                  <a:srgbClr val="FF0000"/>
                </a:solidFill>
              </a:rPr>
              <a:t>plate it</a:t>
            </a:r>
            <a:r>
              <a:rPr lang="en-GB" altLang="en-US" sz="2400"/>
              <a:t> with at the </a:t>
            </a:r>
            <a:r>
              <a:rPr lang="en-GB" altLang="en-US" sz="2400">
                <a:solidFill>
                  <a:srgbClr val="FF0000"/>
                </a:solidFill>
              </a:rPr>
              <a:t>positive</a:t>
            </a:r>
            <a:r>
              <a:rPr lang="en-GB" altLang="en-US" sz="2400"/>
              <a:t> terminal  e.g. Nickel.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The metals must be in a solution of the plating metal ions i.e.Nickel.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When you switch on the current -The Nickel ions in the solution will move to the negative electrode where they will receive electrons and form atoms. Solid Nickel will form on top of the Copper.</a:t>
            </a:r>
          </a:p>
          <a:p>
            <a:pPr>
              <a:lnSpc>
                <a:spcPct val="90000"/>
              </a:lnSpc>
            </a:pPr>
            <a:r>
              <a:rPr lang="en-GB" altLang="en-US" sz="2400"/>
              <a:t>Ni </a:t>
            </a:r>
            <a:r>
              <a:rPr lang="en-GB" altLang="en-US" sz="2400" baseline="30000"/>
              <a:t>2+</a:t>
            </a:r>
            <a:r>
              <a:rPr lang="en-GB" altLang="en-US" sz="2400"/>
              <a:t>(aq) + 2e </a:t>
            </a:r>
            <a:r>
              <a:rPr lang="en-GB" altLang="en-US" sz="2400">
                <a:cs typeface="Times New Roman" panose="02020603050405020304" pitchFamily="18" charset="0"/>
              </a:rPr>
              <a:t>—&gt; Ni(s)</a:t>
            </a: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56C400AF-8F6D-A34C-B623-2B081F16B6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Anodising</a:t>
            </a:r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7E5F9D9E-7162-7C43-A133-4AA549FFF2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When Al is oxidised a layer of Al</a:t>
            </a:r>
            <a:r>
              <a:rPr lang="en-GB" altLang="en-US" baseline="-25000"/>
              <a:t>2</a:t>
            </a:r>
            <a:r>
              <a:rPr lang="en-GB" altLang="en-US"/>
              <a:t>O</a:t>
            </a:r>
            <a:r>
              <a:rPr lang="en-GB" altLang="en-US" baseline="-25000"/>
              <a:t>3</a:t>
            </a:r>
            <a:r>
              <a:rPr lang="en-GB" altLang="en-US"/>
              <a:t> forms on the surface and protects the metal atoms below from oxidation.</a:t>
            </a:r>
          </a:p>
          <a:p>
            <a:r>
              <a:rPr lang="en-GB" altLang="en-US"/>
              <a:t>Anodised Aluminium is strong and is used in window frames.</a:t>
            </a:r>
          </a:p>
        </p:txBody>
      </p:sp>
      <p:pic>
        <p:nvPicPr>
          <p:cNvPr id="72708" name="Picture 4">
            <a:extLst>
              <a:ext uri="{FF2B5EF4-FFF2-40B4-BE49-F238E27FC236}">
                <a16:creationId xmlns:a16="http://schemas.microsoft.com/office/drawing/2014/main" id="{81E4EFAA-C9B5-024E-950F-36696A74A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51425"/>
            <a:ext cx="1265238" cy="180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B2D263C7-D126-3D49-B1D3-48A0AE9DDD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Rusting	</a:t>
            </a:r>
          </a:p>
        </p:txBody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2DD917A4-2522-F143-A4F0-FACD705A7A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/>
              <a:t>This is the name given to the corrosion of iron.</a:t>
            </a:r>
          </a:p>
          <a:p>
            <a:pPr>
              <a:lnSpc>
                <a:spcPct val="90000"/>
              </a:lnSpc>
            </a:pPr>
            <a:r>
              <a:rPr lang="en-GB" altLang="en-US"/>
              <a:t>When most metals corrode their surface is damaged.</a:t>
            </a:r>
          </a:p>
          <a:p>
            <a:pPr>
              <a:lnSpc>
                <a:spcPct val="90000"/>
              </a:lnSpc>
            </a:pPr>
            <a:r>
              <a:rPr lang="en-GB" altLang="en-US"/>
              <a:t>Iron corrodes when it is  in the presence of Water and Oxygen.</a:t>
            </a:r>
          </a:p>
          <a:p>
            <a:pPr>
              <a:lnSpc>
                <a:spcPct val="90000"/>
              </a:lnSpc>
            </a:pPr>
            <a:r>
              <a:rPr lang="en-GB" altLang="en-US"/>
              <a:t>It’s surface becomes flaky and red – damaged.</a:t>
            </a:r>
          </a:p>
        </p:txBody>
      </p:sp>
      <p:pic>
        <p:nvPicPr>
          <p:cNvPr id="63492" name="j0145565.jpg">
            <a:hlinkClick r:id="" action="ppaction://media"/>
            <a:extLst>
              <a:ext uri="{FF2B5EF4-FFF2-40B4-BE49-F238E27FC236}">
                <a16:creationId xmlns:a16="http://schemas.microsoft.com/office/drawing/2014/main" id="{92C56419-941C-2344-BC30-B13C1E9DE389}"/>
              </a:ext>
            </a:extLst>
          </p:cNvPr>
          <p:cNvPicPr>
            <a:picLocks noRot="1"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686300"/>
            <a:ext cx="1382713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34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3492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3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634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492"/>
                  </p:tgtEl>
                </p:cond>
              </p:nextCondLst>
            </p:seq>
          </p:childTnLst>
        </p:cTn>
      </p:par>
    </p:tnLst>
    <p:bldLst>
      <p:bldP spid="6349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2C4D6412-03E2-534E-8419-E0C8E0BA6A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The Reactivity Series</a:t>
            </a: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126E663A-FDCC-CA44-A8FB-EC136881C7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800"/>
              <a:t>Metals at the top of the reactivity series will corrode more quickly than metals lower down.</a:t>
            </a:r>
          </a:p>
          <a:p>
            <a:r>
              <a:rPr lang="en-GB" altLang="en-US" sz="2800"/>
              <a:t>Metals are used according to their properties.</a:t>
            </a:r>
          </a:p>
          <a:p>
            <a:r>
              <a:rPr lang="en-GB" altLang="en-US" sz="2800" u="sng"/>
              <a:t>Example</a:t>
            </a:r>
          </a:p>
          <a:p>
            <a:r>
              <a:rPr lang="en-GB" altLang="en-US" sz="2800"/>
              <a:t>Gold, Silver – jewellery – corrosion resistant.</a:t>
            </a:r>
          </a:p>
          <a:p>
            <a:r>
              <a:rPr lang="en-GB" altLang="en-US" sz="2800"/>
              <a:t> We would not use iron since it rusts ( corrodes) easily.</a:t>
            </a:r>
          </a:p>
          <a:p>
            <a:endParaRPr lang="en-GB" altLang="en-US" sz="2800"/>
          </a:p>
          <a:p>
            <a:endParaRPr lang="en-GB" altLang="en-US" sz="2800"/>
          </a:p>
        </p:txBody>
      </p:sp>
      <p:pic>
        <p:nvPicPr>
          <p:cNvPr id="64516" name="Picture 4">
            <a:extLst>
              <a:ext uri="{FF2B5EF4-FFF2-40B4-BE49-F238E27FC236}">
                <a16:creationId xmlns:a16="http://schemas.microsoft.com/office/drawing/2014/main" id="{EFAACB49-9B4E-FD42-98BD-125AE74D4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257800"/>
            <a:ext cx="1598613" cy="89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F4B99AB0-7239-F449-9C4F-0FD9A365DA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Detecting Rusting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8B01D153-ACF8-2F4C-A5E6-C0E2211A6E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When iron rusts it does so in 2 stages.</a:t>
            </a:r>
          </a:p>
          <a:p>
            <a:r>
              <a:rPr lang="en-GB" altLang="en-US" u="sng"/>
              <a:t>First rust</a:t>
            </a:r>
          </a:p>
          <a:p>
            <a:r>
              <a:rPr lang="en-GB" altLang="en-US"/>
              <a:t>Fe(s) --------</a:t>
            </a:r>
            <a:r>
              <a:rPr lang="en-GB" altLang="en-US">
                <a:cs typeface="Times New Roman" panose="02020603050405020304" pitchFamily="18" charset="0"/>
              </a:rPr>
              <a:t>&gt; Fe </a:t>
            </a:r>
            <a:r>
              <a:rPr lang="en-GB" altLang="en-US" baseline="30000">
                <a:cs typeface="Times New Roman" panose="02020603050405020304" pitchFamily="18" charset="0"/>
              </a:rPr>
              <a:t>2+ </a:t>
            </a:r>
            <a:r>
              <a:rPr lang="en-GB" altLang="en-US">
                <a:cs typeface="Times New Roman" panose="02020603050405020304" pitchFamily="18" charset="0"/>
              </a:rPr>
              <a:t>(aq)  + 2e</a:t>
            </a:r>
          </a:p>
          <a:p>
            <a:r>
              <a:rPr lang="en-GB" altLang="en-US" u="sng">
                <a:cs typeface="Times New Roman" panose="02020603050405020304" pitchFamily="18" charset="0"/>
              </a:rPr>
              <a:t>Second rust</a:t>
            </a:r>
          </a:p>
          <a:p>
            <a:r>
              <a:rPr lang="en-GB" altLang="en-US">
                <a:cs typeface="Times New Roman" panose="02020603050405020304" pitchFamily="18" charset="0"/>
              </a:rPr>
              <a:t>Fe </a:t>
            </a:r>
            <a:r>
              <a:rPr lang="en-GB" altLang="en-US" baseline="30000">
                <a:cs typeface="Times New Roman" panose="02020603050405020304" pitchFamily="18" charset="0"/>
              </a:rPr>
              <a:t>2+</a:t>
            </a:r>
            <a:r>
              <a:rPr lang="en-GB" altLang="en-US">
                <a:cs typeface="Times New Roman" panose="02020603050405020304" pitchFamily="18" charset="0"/>
              </a:rPr>
              <a:t> (aq) --------&gt; Fe </a:t>
            </a:r>
            <a:r>
              <a:rPr lang="en-GB" altLang="en-US" baseline="30000">
                <a:cs typeface="Times New Roman" panose="02020603050405020304" pitchFamily="18" charset="0"/>
              </a:rPr>
              <a:t>3+ </a:t>
            </a:r>
            <a:r>
              <a:rPr lang="en-GB" altLang="en-US">
                <a:cs typeface="Times New Roman" panose="02020603050405020304" pitchFamily="18" charset="0"/>
              </a:rPr>
              <a:t>( aq)   + e</a:t>
            </a:r>
          </a:p>
          <a:p>
            <a:r>
              <a:rPr lang="en-GB" altLang="en-US">
                <a:cs typeface="Times New Roman" panose="02020603050405020304" pitchFamily="18" charset="0"/>
              </a:rPr>
              <a:t>We can detect the presence of Fe </a:t>
            </a:r>
            <a:r>
              <a:rPr lang="en-GB" altLang="en-US" baseline="30000">
                <a:cs typeface="Times New Roman" panose="02020603050405020304" pitchFamily="18" charset="0"/>
              </a:rPr>
              <a:t>2+</a:t>
            </a:r>
            <a:r>
              <a:rPr lang="en-GB" altLang="en-US">
                <a:cs typeface="Times New Roman" panose="02020603050405020304" pitchFamily="18" charset="0"/>
              </a:rPr>
              <a:t> ions using </a:t>
            </a:r>
            <a:r>
              <a:rPr lang="en-GB" altLang="en-US">
                <a:solidFill>
                  <a:schemeClr val="hlink"/>
                </a:solidFill>
                <a:cs typeface="Times New Roman" panose="02020603050405020304" pitchFamily="18" charset="0"/>
              </a:rPr>
              <a:t>Ferroxyl Indicator</a:t>
            </a:r>
            <a:r>
              <a:rPr lang="en-GB" altLang="en-US">
                <a:cs typeface="Times New Roman" panose="02020603050405020304" pitchFamily="18" charset="0"/>
              </a:rPr>
              <a:t> – it turns</a:t>
            </a:r>
            <a:r>
              <a:rPr lang="en-GB" altLang="en-US">
                <a:solidFill>
                  <a:srgbClr val="0033CC"/>
                </a:solidFill>
                <a:cs typeface="Times New Roman" panose="02020603050405020304" pitchFamily="18" charset="0"/>
              </a:rPr>
              <a:t> BLUE</a:t>
            </a:r>
            <a:endParaRPr lang="en-GB" altLang="en-US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B0B46D9D-2FC3-2240-AD21-076076D575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Rate of Corrosion	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E2E525B3-30DE-9F4B-B400-1AEA76671D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/>
              <a:t>This is increased when dissolved substances are present – i.e. </a:t>
            </a:r>
            <a:r>
              <a:rPr lang="en-GB" altLang="en-US">
                <a:solidFill>
                  <a:srgbClr val="FF0000"/>
                </a:solidFill>
              </a:rPr>
              <a:t>acids</a:t>
            </a:r>
            <a:r>
              <a:rPr lang="en-GB" altLang="en-US"/>
              <a:t> and electrolytes.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altLang="en-US"/>
              <a:t>				OR</a:t>
            </a:r>
          </a:p>
          <a:p>
            <a:pPr>
              <a:lnSpc>
                <a:spcPct val="90000"/>
              </a:lnSpc>
            </a:pPr>
            <a:r>
              <a:rPr lang="en-GB" altLang="en-US"/>
              <a:t>If the metal is connected to a metal lower in the electrochemical series – the metal will loose electrons – the lower metal will gain them.</a:t>
            </a:r>
          </a:p>
          <a:p>
            <a:pPr>
              <a:lnSpc>
                <a:spcPct val="90000"/>
              </a:lnSpc>
            </a:pPr>
            <a:r>
              <a:rPr lang="en-GB" altLang="en-US"/>
              <a:t>Or -  connect to + terminal in a battery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25FCC43A-0F01-2745-93A2-D690EF07FB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Rust Indicator	</a:t>
            </a: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8AD61AE3-D3D7-C74C-81E3-D2D7970741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800">
                <a:solidFill>
                  <a:schemeClr val="hlink"/>
                </a:solidFill>
              </a:rPr>
              <a:t>Ferroxyl Indicator</a:t>
            </a:r>
          </a:p>
          <a:p>
            <a:pPr>
              <a:lnSpc>
                <a:spcPct val="90000"/>
              </a:lnSpc>
            </a:pPr>
            <a:r>
              <a:rPr lang="en-GB" altLang="en-US" sz="2800" u="sng"/>
              <a:t>Fe </a:t>
            </a:r>
            <a:r>
              <a:rPr lang="en-GB" altLang="en-US" sz="2800" u="sng" baseline="30000"/>
              <a:t>2+</a:t>
            </a:r>
            <a:r>
              <a:rPr lang="en-GB" altLang="en-US" sz="2800" u="sng"/>
              <a:t> ions</a:t>
            </a:r>
          </a:p>
          <a:p>
            <a:pPr>
              <a:lnSpc>
                <a:spcPct val="90000"/>
              </a:lnSpc>
            </a:pPr>
            <a:r>
              <a:rPr lang="en-GB" altLang="en-US" sz="2800"/>
              <a:t>The Ferroxyl indicator turns </a:t>
            </a:r>
            <a:r>
              <a:rPr lang="en-GB" altLang="en-US" sz="2800">
                <a:solidFill>
                  <a:srgbClr val="0033CC"/>
                </a:solidFill>
              </a:rPr>
              <a:t>blue</a:t>
            </a:r>
            <a:r>
              <a:rPr lang="en-GB" altLang="en-US" sz="2800"/>
              <a:t> when Fe</a:t>
            </a:r>
            <a:r>
              <a:rPr lang="en-GB" altLang="en-US" sz="2800" baseline="30000"/>
              <a:t>2+</a:t>
            </a:r>
            <a:r>
              <a:rPr lang="en-GB" altLang="en-US" sz="2800"/>
              <a:t> ions are present – we can show the iron is being oxidised. </a:t>
            </a:r>
            <a:r>
              <a:rPr lang="en-GB" altLang="en-US" sz="2800" b="1"/>
              <a:t>Fe(s) </a:t>
            </a:r>
            <a:r>
              <a:rPr lang="en-GB" altLang="en-US" sz="2800" b="1">
                <a:cs typeface="Times New Roman" panose="02020603050405020304" pitchFamily="18" charset="0"/>
              </a:rPr>
              <a:t>—&gt; Fe </a:t>
            </a:r>
            <a:r>
              <a:rPr lang="en-GB" altLang="en-US" sz="2800" b="1" baseline="30000">
                <a:cs typeface="Times New Roman" panose="02020603050405020304" pitchFamily="18" charset="0"/>
              </a:rPr>
              <a:t>2+</a:t>
            </a:r>
            <a:r>
              <a:rPr lang="en-GB" altLang="en-US" sz="2800" b="1">
                <a:cs typeface="Times New Roman" panose="02020603050405020304" pitchFamily="18" charset="0"/>
              </a:rPr>
              <a:t>(aq) + 2e</a:t>
            </a:r>
            <a:endParaRPr lang="en-GB" altLang="en-US" sz="2800" b="1"/>
          </a:p>
          <a:p>
            <a:pPr>
              <a:lnSpc>
                <a:spcPct val="90000"/>
              </a:lnSpc>
            </a:pPr>
            <a:r>
              <a:rPr lang="en-GB" altLang="en-US" sz="2800" u="sng"/>
              <a:t>OH- ions</a:t>
            </a:r>
          </a:p>
          <a:p>
            <a:pPr>
              <a:lnSpc>
                <a:spcPct val="90000"/>
              </a:lnSpc>
            </a:pPr>
            <a:r>
              <a:rPr lang="en-GB" altLang="en-US" sz="2800"/>
              <a:t>When Iron looses electrons they are picked up by water which is reduced(p7 data book)</a:t>
            </a:r>
          </a:p>
          <a:p>
            <a:pPr>
              <a:lnSpc>
                <a:spcPct val="90000"/>
              </a:lnSpc>
            </a:pPr>
            <a:r>
              <a:rPr lang="en-GB" altLang="en-US" sz="2800" b="1"/>
              <a:t>2H</a:t>
            </a:r>
            <a:r>
              <a:rPr lang="en-GB" altLang="en-US" sz="2800" b="1" baseline="-25000"/>
              <a:t>2</a:t>
            </a:r>
            <a:r>
              <a:rPr lang="en-GB" altLang="en-US" sz="2800" b="1"/>
              <a:t>O(l) + O</a:t>
            </a:r>
            <a:r>
              <a:rPr lang="en-GB" altLang="en-US" sz="2800" b="1" baseline="-25000"/>
              <a:t>2</a:t>
            </a:r>
            <a:r>
              <a:rPr lang="en-GB" altLang="en-US" sz="2800" b="1"/>
              <a:t>(g) + 4e </a:t>
            </a:r>
            <a:r>
              <a:rPr lang="en-GB" altLang="en-US" sz="2800" b="1">
                <a:cs typeface="Times New Roman" panose="02020603050405020304" pitchFamily="18" charset="0"/>
              </a:rPr>
              <a:t>—&gt; 4OH</a:t>
            </a:r>
            <a:r>
              <a:rPr lang="en-GB" altLang="en-US" sz="2800" b="1" baseline="30000">
                <a:cs typeface="Times New Roman" panose="02020603050405020304" pitchFamily="18" charset="0"/>
              </a:rPr>
              <a:t>-</a:t>
            </a:r>
            <a:r>
              <a:rPr lang="en-GB" altLang="en-US" sz="2800" b="1">
                <a:cs typeface="Times New Roman" panose="02020603050405020304" pitchFamily="18" charset="0"/>
              </a:rPr>
              <a:t>(aq)</a:t>
            </a:r>
          </a:p>
          <a:p>
            <a:pPr>
              <a:lnSpc>
                <a:spcPct val="90000"/>
              </a:lnSpc>
            </a:pPr>
            <a:r>
              <a:rPr lang="en-GB" altLang="en-US" sz="2800"/>
              <a:t>Ferroxyl indicator turns </a:t>
            </a:r>
            <a:r>
              <a:rPr lang="en-GB" altLang="en-US" sz="2800">
                <a:solidFill>
                  <a:srgbClr val="FF3399"/>
                </a:solidFill>
              </a:rPr>
              <a:t>PINK</a:t>
            </a:r>
            <a:r>
              <a:rPr lang="en-GB" altLang="en-US" sz="2800"/>
              <a:t> is the presence of OH</a:t>
            </a:r>
            <a:r>
              <a:rPr lang="en-GB" altLang="en-US" sz="2800" baseline="30000"/>
              <a:t>-</a:t>
            </a:r>
            <a:r>
              <a:rPr lang="en-GB" altLang="en-US" sz="2800"/>
              <a:t> 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A375E031-A2EA-6C40-B91A-338BF0C8CB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Preventing Corrosion</a:t>
            </a:r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F940AE84-743B-054E-9F9D-3AE8FA7DCE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We can do this in 2 ways : Chemically and Physically</a:t>
            </a:r>
          </a:p>
          <a:p>
            <a:r>
              <a:rPr lang="en-GB" altLang="en-US" b="1" u="sng"/>
              <a:t>Physical Protection</a:t>
            </a:r>
          </a:p>
          <a:p>
            <a:r>
              <a:rPr lang="en-GB" altLang="en-US"/>
              <a:t>Provide a barrier against the Oxygen and Water – paint, grease , oil, coat with plastic, coat with Zinc( galvanise)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068E3A8D-E46D-1244-B017-855A43A210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Chemical Protection</a:t>
            </a: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D50A9F25-5F10-2448-A8C1-03C4177800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800" b="1" u="sng"/>
              <a:t>Cathodic Protection</a:t>
            </a:r>
          </a:p>
          <a:p>
            <a:pPr>
              <a:lnSpc>
                <a:spcPct val="90000"/>
              </a:lnSpc>
            </a:pPr>
            <a:r>
              <a:rPr lang="en-GB" altLang="en-US" sz="2800"/>
              <a:t>Connect the metal/Iron to the negative terminal of a battery – constant supply of electrons – e.g. car bodies connected to – terminal of car battery.</a:t>
            </a:r>
          </a:p>
          <a:p>
            <a:pPr>
              <a:lnSpc>
                <a:spcPct val="90000"/>
              </a:lnSpc>
            </a:pPr>
            <a:r>
              <a:rPr lang="en-GB" altLang="en-US" sz="2800" b="1" u="sng"/>
              <a:t>Sacrificial Protection</a:t>
            </a:r>
          </a:p>
          <a:p>
            <a:pPr>
              <a:lnSpc>
                <a:spcPct val="90000"/>
              </a:lnSpc>
            </a:pPr>
            <a:r>
              <a:rPr lang="en-GB" altLang="en-US" sz="2800"/>
              <a:t>Connect the Iron to a metal higher in the electrochemical series – the higher metal donates electron to the Iron – e.g. Mg strips on the hull of a ship.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D1BCAFFE-1CF9-D642-9F75-532EBD97D7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.</a:t>
            </a: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12B5005B-5DEB-AE4B-8DEB-A45AE68B53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b="1" u="sng"/>
              <a:t>Galvanising</a:t>
            </a:r>
          </a:p>
          <a:p>
            <a:r>
              <a:rPr lang="en-GB" altLang="en-US"/>
              <a:t>Coating with Zinc – physical barrier – when scratched acts as sacrificial protector ( Zn higher than Fe in Electrochemical Series)</a:t>
            </a:r>
          </a:p>
          <a:p>
            <a:r>
              <a:rPr lang="en-GB" altLang="en-US" u="sng"/>
              <a:t>Tin Plating</a:t>
            </a:r>
          </a:p>
          <a:p>
            <a:r>
              <a:rPr lang="en-GB" altLang="en-US"/>
              <a:t>Physical barrier only – when surface is scratched  Fe protects the Sn</a:t>
            </a:r>
          </a:p>
        </p:txBody>
      </p:sp>
      <p:pic>
        <p:nvPicPr>
          <p:cNvPr id="70660" name="Picture 4">
            <a:extLst>
              <a:ext uri="{FF2B5EF4-FFF2-40B4-BE49-F238E27FC236}">
                <a16:creationId xmlns:a16="http://schemas.microsoft.com/office/drawing/2014/main" id="{0B7DE53F-245C-C446-8E5C-BE102A602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066800"/>
            <a:ext cx="979488" cy="150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1" name="Picture 5">
            <a:extLst>
              <a:ext uri="{FF2B5EF4-FFF2-40B4-BE49-F238E27FC236}">
                <a16:creationId xmlns:a16="http://schemas.microsoft.com/office/drawing/2014/main" id="{F0781807-D4F0-3C47-955F-C81278FF4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334000"/>
            <a:ext cx="1517650" cy="200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autoUpdateAnimBg="0"/>
    </p:bldLst>
  </p:timing>
</p:sld>
</file>

<file path=ppt/theme/theme1.xml><?xml version="1.0" encoding="utf-8"?>
<a:theme xmlns:a="http://schemas.openxmlformats.org/drawingml/2006/main" name="Romanesque">
  <a:themeElements>
    <a:clrScheme name="Romanesque 1">
      <a:dk1>
        <a:srgbClr val="6E6958"/>
      </a:dk1>
      <a:lt1>
        <a:srgbClr val="EAEAEA"/>
      </a:lt1>
      <a:dk2>
        <a:srgbClr val="88826C"/>
      </a:dk2>
      <a:lt2>
        <a:srgbClr val="EDD39F"/>
      </a:lt2>
      <a:accent1>
        <a:srgbClr val="C9C6BB"/>
      </a:accent1>
      <a:accent2>
        <a:srgbClr val="ADA897"/>
      </a:accent2>
      <a:accent3>
        <a:srgbClr val="C3C1BA"/>
      </a:accent3>
      <a:accent4>
        <a:srgbClr val="C8C8C8"/>
      </a:accent4>
      <a:accent5>
        <a:srgbClr val="E1DFDA"/>
      </a:accent5>
      <a:accent6>
        <a:srgbClr val="9C9888"/>
      </a:accent6>
      <a:hlink>
        <a:srgbClr val="DEB54E"/>
      </a:hlink>
      <a:folHlink>
        <a:srgbClr val="A78B3D"/>
      </a:folHlink>
    </a:clrScheme>
    <a:fontScheme name="Romanesqu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Romanesque 1">
        <a:dk1>
          <a:srgbClr val="6E6958"/>
        </a:dk1>
        <a:lt1>
          <a:srgbClr val="EAEAEA"/>
        </a:lt1>
        <a:dk2>
          <a:srgbClr val="88826C"/>
        </a:dk2>
        <a:lt2>
          <a:srgbClr val="EDD39F"/>
        </a:lt2>
        <a:accent1>
          <a:srgbClr val="C9C6BB"/>
        </a:accent1>
        <a:accent2>
          <a:srgbClr val="ADA897"/>
        </a:accent2>
        <a:accent3>
          <a:srgbClr val="C3C1BA"/>
        </a:accent3>
        <a:accent4>
          <a:srgbClr val="C8C8C8"/>
        </a:accent4>
        <a:accent5>
          <a:srgbClr val="E1DFDA"/>
        </a:accent5>
        <a:accent6>
          <a:srgbClr val="9C9888"/>
        </a:accent6>
        <a:hlink>
          <a:srgbClr val="DEB54E"/>
        </a:hlink>
        <a:folHlink>
          <a:srgbClr val="A78B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manesque 2">
        <a:dk1>
          <a:srgbClr val="523D24"/>
        </a:dk1>
        <a:lt1>
          <a:srgbClr val="FFFFFF"/>
        </a:lt1>
        <a:dk2>
          <a:srgbClr val="5C3324"/>
        </a:dk2>
        <a:lt2>
          <a:srgbClr val="948F60"/>
        </a:lt2>
        <a:accent1>
          <a:srgbClr val="D0CEB8"/>
        </a:accent1>
        <a:accent2>
          <a:srgbClr val="C1BFA1"/>
        </a:accent2>
        <a:accent3>
          <a:srgbClr val="FFFFFF"/>
        </a:accent3>
        <a:accent4>
          <a:srgbClr val="45331D"/>
        </a:accent4>
        <a:accent5>
          <a:srgbClr val="E4E3D8"/>
        </a:accent5>
        <a:accent6>
          <a:srgbClr val="AFAD91"/>
        </a:accent6>
        <a:hlink>
          <a:srgbClr val="E0C036"/>
        </a:hlink>
        <a:folHlink>
          <a:srgbClr val="D1C1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manesque 3">
        <a:dk1>
          <a:srgbClr val="333333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DDDDDD"/>
        </a:accent2>
        <a:accent3>
          <a:srgbClr val="FFFFFF"/>
        </a:accent3>
        <a:accent4>
          <a:srgbClr val="2A2A2A"/>
        </a:accent4>
        <a:accent5>
          <a:srgbClr val="F3F3F3"/>
        </a:accent5>
        <a:accent6>
          <a:srgbClr val="C8C8C8"/>
        </a:accent6>
        <a:hlink>
          <a:srgbClr val="969696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manesque 4">
        <a:dk1>
          <a:srgbClr val="4C4F60"/>
        </a:dk1>
        <a:lt1>
          <a:srgbClr val="EAEAEA"/>
        </a:lt1>
        <a:dk2>
          <a:srgbClr val="6C7188"/>
        </a:dk2>
        <a:lt2>
          <a:srgbClr val="EBCD5D"/>
        </a:lt2>
        <a:accent1>
          <a:srgbClr val="CECFD8"/>
        </a:accent1>
        <a:accent2>
          <a:srgbClr val="A8ABBA"/>
        </a:accent2>
        <a:accent3>
          <a:srgbClr val="BABBC3"/>
        </a:accent3>
        <a:accent4>
          <a:srgbClr val="C8C8C8"/>
        </a:accent4>
        <a:accent5>
          <a:srgbClr val="E3E4E9"/>
        </a:accent5>
        <a:accent6>
          <a:srgbClr val="989BA8"/>
        </a:accent6>
        <a:hlink>
          <a:srgbClr val="E8B550"/>
        </a:hlink>
        <a:folHlink>
          <a:srgbClr val="B79E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manesque 5">
        <a:dk1>
          <a:srgbClr val="65515B"/>
        </a:dk1>
        <a:lt1>
          <a:srgbClr val="EAEAEA"/>
        </a:lt1>
        <a:dk2>
          <a:srgbClr val="886C7B"/>
        </a:dk2>
        <a:lt2>
          <a:srgbClr val="E9D95F"/>
        </a:lt2>
        <a:accent1>
          <a:srgbClr val="CECFD8"/>
        </a:accent1>
        <a:accent2>
          <a:srgbClr val="AB95A1"/>
        </a:accent2>
        <a:accent3>
          <a:srgbClr val="C3BABF"/>
        </a:accent3>
        <a:accent4>
          <a:srgbClr val="C8C8C8"/>
        </a:accent4>
        <a:accent5>
          <a:srgbClr val="E3E4E9"/>
        </a:accent5>
        <a:accent6>
          <a:srgbClr val="9B8791"/>
        </a:accent6>
        <a:hlink>
          <a:srgbClr val="E8C050"/>
        </a:hlink>
        <a:folHlink>
          <a:srgbClr val="B79E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manesque 6">
        <a:dk1>
          <a:srgbClr val="333333"/>
        </a:dk1>
        <a:lt1>
          <a:srgbClr val="EAEAEA"/>
        </a:lt1>
        <a:dk2>
          <a:srgbClr val="000000"/>
        </a:dk2>
        <a:lt2>
          <a:srgbClr val="E1D8AB"/>
        </a:lt2>
        <a:accent1>
          <a:srgbClr val="808080"/>
        </a:accent1>
        <a:accent2>
          <a:srgbClr val="5F5F5F"/>
        </a:accent2>
        <a:accent3>
          <a:srgbClr val="AAAAAA"/>
        </a:accent3>
        <a:accent4>
          <a:srgbClr val="C8C8C8"/>
        </a:accent4>
        <a:accent5>
          <a:srgbClr val="C0C0C0"/>
        </a:accent5>
        <a:accent6>
          <a:srgbClr val="555555"/>
        </a:accent6>
        <a:hlink>
          <a:srgbClr val="D95045"/>
        </a:hlink>
        <a:folHlink>
          <a:srgbClr val="DCA23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Designs\Romanesque.pot</Template>
  <TotalTime>206</TotalTime>
  <Words>633</Words>
  <Application>Microsoft Macintosh PowerPoint</Application>
  <PresentationFormat>On-screen Show (4:3)</PresentationFormat>
  <Paragraphs>58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Times New Roman</vt:lpstr>
      <vt:lpstr>Romanesque</vt:lpstr>
      <vt:lpstr>Corrosion</vt:lpstr>
      <vt:lpstr>Rusting </vt:lpstr>
      <vt:lpstr>The Reactivity Series</vt:lpstr>
      <vt:lpstr>Detecting Rusting</vt:lpstr>
      <vt:lpstr>Rate of Corrosion </vt:lpstr>
      <vt:lpstr>Rust Indicator </vt:lpstr>
      <vt:lpstr>Preventing Corrosion</vt:lpstr>
      <vt:lpstr>Chemical Protection</vt:lpstr>
      <vt:lpstr>.</vt:lpstr>
      <vt:lpstr>PowerPoint Presentation</vt:lpstr>
      <vt:lpstr>Anodising</vt:lpstr>
    </vt:vector>
  </TitlesOfParts>
  <Company>GCC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KT7448A</dc:creator>
  <cp:lastModifiedBy>murray callander</cp:lastModifiedBy>
  <cp:revision>19</cp:revision>
  <cp:lastPrinted>1601-01-01T00:00:00Z</cp:lastPrinted>
  <dcterms:created xsi:type="dcterms:W3CDTF">2003-12-16T14:26:36Z</dcterms:created>
  <dcterms:modified xsi:type="dcterms:W3CDTF">2021-07-20T13:20:22Z</dcterms:modified>
</cp:coreProperties>
</file>